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259" r:id="rId5"/>
    <p:sldId id="306" r:id="rId6"/>
    <p:sldId id="293" r:id="rId7"/>
    <p:sldId id="289" r:id="rId8"/>
    <p:sldId id="292" r:id="rId9"/>
    <p:sldId id="302" r:id="rId10"/>
    <p:sldId id="303" r:id="rId11"/>
    <p:sldId id="304" r:id="rId12"/>
    <p:sldId id="267" r:id="rId13"/>
    <p:sldId id="270" r:id="rId14"/>
    <p:sldId id="297" r:id="rId15"/>
  </p:sldIdLst>
  <p:sldSz cx="9144000" cy="5715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B"/>
    <a:srgbClr val="9F095D"/>
    <a:srgbClr val="F89400"/>
    <a:srgbClr val="F7D710"/>
    <a:srgbClr val="FAEE17"/>
    <a:srgbClr val="FA04E2"/>
    <a:srgbClr val="BE02FC"/>
    <a:srgbClr val="703DFF"/>
    <a:srgbClr val="FAD716"/>
    <a:srgbClr val="F8E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>
          <a:xfrm>
            <a:off x="20638" y="10583"/>
            <a:ext cx="8896350" cy="565017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 sz="1500"/>
          </a:p>
        </p:txBody>
      </p:sp>
      <p:grpSp>
        <p:nvGrpSpPr>
          <p:cNvPr id="2051" name="Group 8"/>
          <p:cNvGrpSpPr/>
          <p:nvPr/>
        </p:nvGrpSpPr>
        <p:grpSpPr>
          <a:xfrm>
            <a:off x="195263" y="195792"/>
            <a:ext cx="3787775" cy="1481667"/>
            <a:chOff x="123" y="148"/>
            <a:chExt cx="2386" cy="1120"/>
          </a:xfrm>
        </p:grpSpPr>
        <p:sp>
          <p:nvSpPr>
            <p:cNvPr id="2069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6376" y="2383"/>
                </a:cxn>
                <a:cxn ang="0">
                  <a:pos x="5702" y="1919"/>
                </a:cxn>
                <a:cxn ang="0">
                  <a:pos x="4466" y="1268"/>
                </a:cxn>
                <a:cxn ang="0">
                  <a:pos x="570" y="0"/>
                </a:cxn>
                <a:cxn ang="0">
                  <a:pos x="184" y="120"/>
                </a:cxn>
                <a:cxn ang="0">
                  <a:pos x="0" y="501"/>
                </a:cxn>
                <a:cxn ang="0">
                  <a:pos x="224" y="936"/>
                </a:cxn>
                <a:cxn ang="0">
                  <a:pos x="4577" y="2469"/>
                </a:cxn>
                <a:cxn ang="0">
                  <a:pos x="5531" y="2371"/>
                </a:cxn>
                <a:cxn ang="0">
                  <a:pos x="6302" y="2498"/>
                </a:cxn>
                <a:cxn ang="0">
                  <a:pos x="6376" y="2383"/>
                </a:cxn>
                <a:cxn ang="0">
                  <a:pos x="6376" y="2383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2070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664" y="781"/>
                </a:cxn>
                <a:cxn ang="0">
                  <a:pos x="2858" y="960"/>
                </a:cxn>
                <a:cxn ang="0">
                  <a:pos x="3175" y="1191"/>
                </a:cxn>
                <a:cxn ang="0">
                  <a:pos x="3133" y="1235"/>
                </a:cxn>
                <a:cxn ang="0">
                  <a:pos x="2702" y="1184"/>
                </a:cxn>
                <a:cxn ang="0">
                  <a:pos x="2292" y="1220"/>
                </a:cxn>
                <a:cxn ang="0">
                  <a:pos x="83" y="449"/>
                </a:cxn>
                <a:cxn ang="0">
                  <a:pos x="0" y="226"/>
                </a:cxn>
                <a:cxn ang="0">
                  <a:pos x="92" y="48"/>
                </a:cxn>
                <a:cxn ang="0">
                  <a:pos x="274" y="0"/>
                </a:cxn>
                <a:cxn ang="0">
                  <a:pos x="27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2071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492"/>
                </a:cxn>
                <a:cxn ang="0">
                  <a:pos x="1855" y="1131"/>
                </a:cxn>
                <a:cxn ang="0">
                  <a:pos x="1889" y="808"/>
                </a:cxn>
                <a:cxn ang="0">
                  <a:pos x="2111" y="639"/>
                </a:cxn>
                <a:cxn ang="0">
                  <a:pos x="157" y="0"/>
                </a:cxn>
                <a:cxn ang="0">
                  <a:pos x="0" y="192"/>
                </a:cxn>
                <a:cxn ang="0">
                  <a:pos x="0" y="492"/>
                </a:cxn>
                <a:cxn ang="0">
                  <a:pos x="0" y="492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grpSp>
          <p:nvGrpSpPr>
            <p:cNvPr id="2072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73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219" y="0"/>
                  </a:cxn>
                  <a:cxn ang="0">
                    <a:pos x="81" y="101"/>
                  </a:cxn>
                  <a:cxn ang="0">
                    <a:pos x="0" y="265"/>
                  </a:cxn>
                  <a:cxn ang="0">
                    <a:pos x="160" y="245"/>
                  </a:cxn>
                  <a:cxn ang="0">
                    <a:pos x="206" y="129"/>
                  </a:cxn>
                  <a:cxn ang="0">
                    <a:pos x="300" y="41"/>
                  </a:cxn>
                  <a:cxn ang="0">
                    <a:pos x="219" y="0"/>
                  </a:cxn>
                  <a:cxn ang="0">
                    <a:pos x="219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74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126" y="79"/>
                  </a:cxn>
                  <a:cxn ang="0">
                    <a:pos x="0" y="314"/>
                  </a:cxn>
                  <a:cxn ang="0">
                    <a:pos x="135" y="541"/>
                  </a:cxn>
                  <a:cxn ang="0">
                    <a:pos x="2373" y="1308"/>
                  </a:cxn>
                  <a:cxn ang="0">
                    <a:pos x="2855" y="1260"/>
                  </a:cxn>
                  <a:cxn ang="0">
                    <a:pos x="3245" y="1328"/>
                  </a:cxn>
                  <a:cxn ang="0">
                    <a:pos x="3381" y="1220"/>
                  </a:cxn>
                  <a:cxn ang="0">
                    <a:pos x="3015" y="1002"/>
                  </a:cxn>
                  <a:cxn ang="0">
                    <a:pos x="2866" y="773"/>
                  </a:cxn>
                  <a:cxn ang="0">
                    <a:pos x="2749" y="795"/>
                  </a:cxn>
                  <a:cxn ang="0">
                    <a:pos x="2889" y="1002"/>
                  </a:cxn>
                  <a:cxn ang="0">
                    <a:pos x="3168" y="1222"/>
                  </a:cxn>
                  <a:cxn ang="0">
                    <a:pos x="2837" y="1188"/>
                  </a:cxn>
                  <a:cxn ang="0">
                    <a:pos x="2447" y="1228"/>
                  </a:cxn>
                  <a:cxn ang="0">
                    <a:pos x="2519" y="980"/>
                  </a:cxn>
                  <a:cxn ang="0">
                    <a:pos x="2686" y="812"/>
                  </a:cxn>
                  <a:cxn ang="0">
                    <a:pos x="2491" y="833"/>
                  </a:cxn>
                  <a:cxn ang="0">
                    <a:pos x="2339" y="993"/>
                  </a:cxn>
                  <a:cxn ang="0">
                    <a:pos x="2287" y="1194"/>
                  </a:cxn>
                  <a:cxn ang="0">
                    <a:pos x="215" y="468"/>
                  </a:cxn>
                  <a:cxn ang="0">
                    <a:pos x="160" y="324"/>
                  </a:cxn>
                  <a:cxn ang="0">
                    <a:pos x="207" y="144"/>
                  </a:cxn>
                  <a:cxn ang="0">
                    <a:pos x="435" y="0"/>
                  </a:cxn>
                  <a:cxn ang="0">
                    <a:pos x="313" y="0"/>
                  </a:cxn>
                  <a:cxn ang="0">
                    <a:pos x="313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75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2389" y="739"/>
                  </a:cxn>
                  <a:cxn ang="0">
                    <a:pos x="2159" y="754"/>
                  </a:cxn>
                  <a:cxn ang="0">
                    <a:pos x="0" y="41"/>
                  </a:cxn>
                  <a:cxn ang="0">
                    <a:pos x="201" y="0"/>
                  </a:cxn>
                  <a:cxn ang="0">
                    <a:pos x="201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76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38" y="159"/>
                  </a:cxn>
                  <a:cxn ang="0">
                    <a:pos x="0" y="344"/>
                  </a:cxn>
                  <a:cxn ang="0">
                    <a:pos x="67" y="470"/>
                  </a:cxn>
                  <a:cxn ang="0">
                    <a:pos x="189" y="502"/>
                  </a:cxn>
                  <a:cxn ang="0">
                    <a:pos x="153" y="230"/>
                  </a:cxn>
                  <a:cxn ang="0">
                    <a:pos x="322" y="26"/>
                  </a:cxn>
                  <a:cxn ang="0">
                    <a:pos x="234" y="0"/>
                  </a:cxn>
                  <a:cxn ang="0">
                    <a:pos x="234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77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28" y="52"/>
                  </a:cxn>
                  <a:cxn ang="0">
                    <a:pos x="319" y="100"/>
                  </a:cxn>
                  <a:cxn ang="0">
                    <a:pos x="647" y="207"/>
                  </a:cxn>
                  <a:cxn ang="0">
                    <a:pos x="879" y="368"/>
                  </a:cxn>
                  <a:cxn ang="0">
                    <a:pos x="651" y="348"/>
                  </a:cxn>
                  <a:cxn ang="0">
                    <a:pos x="277" y="221"/>
                  </a:cxn>
                  <a:cxn ang="0">
                    <a:pos x="100" y="121"/>
                  </a:cxn>
                  <a:cxn ang="0">
                    <a:pos x="213" y="246"/>
                  </a:cxn>
                  <a:cxn ang="0">
                    <a:pos x="543" y="408"/>
                  </a:cxn>
                  <a:cxn ang="0">
                    <a:pos x="930" y="448"/>
                  </a:cxn>
                  <a:cxn ang="0">
                    <a:pos x="976" y="338"/>
                  </a:cxn>
                  <a:cxn ang="0">
                    <a:pos x="787" y="182"/>
                  </a:cxn>
                  <a:cxn ang="0">
                    <a:pos x="339" y="26"/>
                  </a:cxn>
                  <a:cxn ang="0">
                    <a:pos x="0" y="0"/>
                  </a:cxn>
                  <a:cxn ang="0">
                    <a:pos x="28" y="52"/>
                  </a:cxn>
                  <a:cxn ang="0">
                    <a:pos x="28" y="5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</p:grpSp>
      </p:grpSp>
      <p:grpSp>
        <p:nvGrpSpPr>
          <p:cNvPr id="2052" name="Group 18"/>
          <p:cNvGrpSpPr/>
          <p:nvPr/>
        </p:nvGrpSpPr>
        <p:grpSpPr>
          <a:xfrm>
            <a:off x="7915275" y="3640667"/>
            <a:ext cx="742950" cy="882386"/>
            <a:chOff x="4986" y="2752"/>
            <a:chExt cx="468" cy="667"/>
          </a:xfrm>
        </p:grpSpPr>
        <p:sp>
          <p:nvSpPr>
            <p:cNvPr id="2060" name="Freeform 19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498" y="198"/>
                </a:cxn>
                <a:cxn ang="0">
                  <a:pos x="445" y="159"/>
                </a:cxn>
                <a:cxn ang="0">
                  <a:pos x="349" y="105"/>
                </a:cxn>
                <a:cxn ang="0">
                  <a:pos x="44" y="0"/>
                </a:cxn>
                <a:cxn ang="0">
                  <a:pos x="14" y="10"/>
                </a:cxn>
                <a:cxn ang="0">
                  <a:pos x="0" y="42"/>
                </a:cxn>
                <a:cxn ang="0">
                  <a:pos x="17" y="78"/>
                </a:cxn>
                <a:cxn ang="0">
                  <a:pos x="358" y="205"/>
                </a:cxn>
                <a:cxn ang="0">
                  <a:pos x="433" y="197"/>
                </a:cxn>
                <a:cxn ang="0">
                  <a:pos x="493" y="207"/>
                </a:cxn>
                <a:cxn ang="0">
                  <a:pos x="498" y="198"/>
                </a:cxn>
                <a:cxn ang="0">
                  <a:pos x="498" y="198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2061" name="Freeform 20"/>
            <p:cNvSpPr/>
            <p:nvPr userDrawn="1"/>
          </p:nvSpPr>
          <p:spPr>
            <a:xfrm rot="7320404">
              <a:off x="4893" y="2922"/>
              <a:ext cx="627" cy="29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8" y="65"/>
                </a:cxn>
                <a:cxn ang="0">
                  <a:pos x="223" y="79"/>
                </a:cxn>
                <a:cxn ang="0">
                  <a:pos x="248" y="99"/>
                </a:cxn>
                <a:cxn ang="0">
                  <a:pos x="245" y="102"/>
                </a:cxn>
                <a:cxn ang="0">
                  <a:pos x="211" y="98"/>
                </a:cxn>
                <a:cxn ang="0">
                  <a:pos x="179" y="101"/>
                </a:cxn>
                <a:cxn ang="0">
                  <a:pos x="7" y="37"/>
                </a:cxn>
                <a:cxn ang="0">
                  <a:pos x="0" y="19"/>
                </a:cxn>
                <a:cxn ang="0">
                  <a:pos x="7" y="4"/>
                </a:cxn>
                <a:cxn ang="0">
                  <a:pos x="21" y="0"/>
                </a:cxn>
                <a:cxn ang="0">
                  <a:pos x="21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2062" name="Freeform 21"/>
            <p:cNvSpPr/>
            <p:nvPr userDrawn="1"/>
          </p:nvSpPr>
          <p:spPr>
            <a:xfrm rot="7320404">
              <a:off x="4999" y="2913"/>
              <a:ext cx="416" cy="26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45" y="94"/>
                </a:cxn>
                <a:cxn ang="0">
                  <a:pos x="148" y="67"/>
                </a:cxn>
                <a:cxn ang="0">
                  <a:pos x="165" y="53"/>
                </a:cxn>
                <a:cxn ang="0">
                  <a:pos x="12" y="0"/>
                </a:cxn>
                <a:cxn ang="0">
                  <a:pos x="0" y="16"/>
                </a:cxn>
                <a:cxn ang="0">
                  <a:pos x="0" y="41"/>
                </a:cxn>
                <a:cxn ang="0">
                  <a:pos x="0" y="41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grpSp>
          <p:nvGrpSpPr>
            <p:cNvPr id="2063" name="Group 22"/>
            <p:cNvGrpSpPr/>
            <p:nvPr userDrawn="1"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64" name="Freeform 23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6" y="8"/>
                  </a:cxn>
                  <a:cxn ang="0">
                    <a:pos x="0" y="22"/>
                  </a:cxn>
                  <a:cxn ang="0">
                    <a:pos x="12" y="20"/>
                  </a:cxn>
                  <a:cxn ang="0">
                    <a:pos x="16" y="11"/>
                  </a:cxn>
                  <a:cxn ang="0">
                    <a:pos x="23" y="4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65" name="Freeform 24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6"/>
                  </a:cxn>
                  <a:cxn ang="0">
                    <a:pos x="0" y="26"/>
                  </a:cxn>
                  <a:cxn ang="0">
                    <a:pos x="11" y="45"/>
                  </a:cxn>
                  <a:cxn ang="0">
                    <a:pos x="185" y="108"/>
                  </a:cxn>
                  <a:cxn ang="0">
                    <a:pos x="223" y="104"/>
                  </a:cxn>
                  <a:cxn ang="0">
                    <a:pos x="253" y="110"/>
                  </a:cxn>
                  <a:cxn ang="0">
                    <a:pos x="264" y="101"/>
                  </a:cxn>
                  <a:cxn ang="0">
                    <a:pos x="236" y="83"/>
                  </a:cxn>
                  <a:cxn ang="0">
                    <a:pos x="224" y="64"/>
                  </a:cxn>
                  <a:cxn ang="0">
                    <a:pos x="215" y="66"/>
                  </a:cxn>
                  <a:cxn ang="0">
                    <a:pos x="226" y="83"/>
                  </a:cxn>
                  <a:cxn ang="0">
                    <a:pos x="248" y="101"/>
                  </a:cxn>
                  <a:cxn ang="0">
                    <a:pos x="222" y="98"/>
                  </a:cxn>
                  <a:cxn ang="0">
                    <a:pos x="191" y="102"/>
                  </a:cxn>
                  <a:cxn ang="0">
                    <a:pos x="197" y="81"/>
                  </a:cxn>
                  <a:cxn ang="0">
                    <a:pos x="210" y="67"/>
                  </a:cxn>
                  <a:cxn ang="0">
                    <a:pos x="195" y="69"/>
                  </a:cxn>
                  <a:cxn ang="0">
                    <a:pos x="183" y="82"/>
                  </a:cxn>
                  <a:cxn ang="0">
                    <a:pos x="179" y="99"/>
                  </a:cxn>
                  <a:cxn ang="0">
                    <a:pos x="17" y="39"/>
                  </a:cxn>
                  <a:cxn ang="0">
                    <a:pos x="13" y="27"/>
                  </a:cxn>
                  <a:cxn ang="0">
                    <a:pos x="16" y="1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66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7" y="61"/>
                  </a:cxn>
                  <a:cxn ang="0">
                    <a:pos x="169" y="62"/>
                  </a:cxn>
                  <a:cxn ang="0">
                    <a:pos x="0" y="4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67" name="Freeform 26"/>
              <p:cNvSpPr/>
              <p:nvPr userDrawn="1"/>
            </p:nvSpPr>
            <p:spPr>
              <a:xfrm rot="7320404">
                <a:off x="5364" y="2872"/>
                <a:ext cx="63" cy="1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" y="13"/>
                  </a:cxn>
                  <a:cxn ang="0">
                    <a:pos x="0" y="29"/>
                  </a:cxn>
                  <a:cxn ang="0">
                    <a:pos x="5" y="39"/>
                  </a:cxn>
                  <a:cxn ang="0">
                    <a:pos x="15" y="42"/>
                  </a:cxn>
                  <a:cxn ang="0">
                    <a:pos x="12" y="19"/>
                  </a:cxn>
                  <a:cxn ang="0">
                    <a:pos x="25" y="2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2068" name="Freeform 27"/>
              <p:cNvSpPr/>
              <p:nvPr userDrawn="1"/>
            </p:nvSpPr>
            <p:spPr>
              <a:xfrm rot="7320404">
                <a:off x="5137" y="2999"/>
                <a:ext cx="193" cy="10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5" y="8"/>
                  </a:cxn>
                  <a:cxn ang="0">
                    <a:pos x="51" y="17"/>
                  </a:cxn>
                  <a:cxn ang="0">
                    <a:pos x="69" y="30"/>
                  </a:cxn>
                  <a:cxn ang="0">
                    <a:pos x="51" y="28"/>
                  </a:cxn>
                  <a:cxn ang="0">
                    <a:pos x="22" y="18"/>
                  </a:cxn>
                  <a:cxn ang="0">
                    <a:pos x="8" y="10"/>
                  </a:cxn>
                  <a:cxn ang="0">
                    <a:pos x="17" y="20"/>
                  </a:cxn>
                  <a:cxn ang="0">
                    <a:pos x="42" y="33"/>
                  </a:cxn>
                  <a:cxn ang="0">
                    <a:pos x="73" y="37"/>
                  </a:cxn>
                  <a:cxn ang="0">
                    <a:pos x="76" y="28"/>
                  </a:cxn>
                  <a:cxn ang="0">
                    <a:pos x="62" y="15"/>
                  </a:cxn>
                  <a:cxn ang="0">
                    <a:pos x="26" y="2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</p:grpSp>
      </p:grpSp>
      <p:sp>
        <p:nvSpPr>
          <p:cNvPr id="2053" name="Freeform 28"/>
          <p:cNvSpPr/>
          <p:nvPr/>
        </p:nvSpPr>
        <p:spPr>
          <a:xfrm>
            <a:off x="901700" y="4212167"/>
            <a:ext cx="6807200" cy="6072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56447500" y="645160443"/>
              </a:cxn>
              <a:cxn ang="0">
                <a:pos x="2147483646" y="362902749"/>
              </a:cxn>
              <a:cxn ang="0">
                <a:pos x="2147483646" y="947579400"/>
              </a:cxn>
              <a:cxn ang="0">
                <a:pos x="2147483646" y="383064013"/>
              </a:cxn>
              <a:cxn ang="0">
                <a:pos x="2147483646" y="1149192039"/>
              </a:cxn>
              <a:cxn ang="0">
                <a:pos x="2147483646" y="342741485"/>
              </a:cxn>
            </a:cxnLst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500"/>
          </a:p>
        </p:txBody>
      </p:sp>
      <p:sp>
        <p:nvSpPr>
          <p:cNvPr id="2054" name="Freeform 29"/>
          <p:cNvSpPr/>
          <p:nvPr/>
        </p:nvSpPr>
        <p:spPr>
          <a:xfrm>
            <a:off x="4076700" y="1608667"/>
            <a:ext cx="889000" cy="317500"/>
          </a:xfrm>
          <a:custGeom>
            <a:avLst/>
            <a:gdLst/>
            <a:ahLst/>
            <a:cxnLst>
              <a:cxn ang="0">
                <a:pos x="0" y="80645000"/>
              </a:cxn>
              <a:cxn ang="0">
                <a:pos x="705643750" y="362902500"/>
              </a:cxn>
              <a:cxn ang="0">
                <a:pos x="1129030000" y="40322500"/>
              </a:cxn>
              <a:cxn ang="0">
                <a:pos x="1411287500" y="604837500"/>
              </a:cxn>
            </a:cxnLst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5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259417"/>
            <a:ext cx="6400800" cy="1894417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3376083"/>
            <a:ext cx="6032500" cy="836083"/>
          </a:xfrm>
        </p:spPr>
        <p:txBody>
          <a:bodyPr/>
          <a:lstStyle>
            <a:lvl1pPr marL="0" indent="0" algn="ctr">
              <a:buFontTx/>
              <a:buNone/>
              <a:defRPr sz="2335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12BFA9-BF0F-4104-B904-08320204FDA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27000"/>
            <a:ext cx="1924050" cy="444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27000"/>
            <a:ext cx="5619750" cy="444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771900" cy="3048000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771900" cy="3048000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313" cy="968375"/>
          </a:xfrm>
        </p:spPr>
        <p:txBody>
          <a:bodyPr/>
          <a:lstStyle>
            <a:lvl1pPr algn="l">
              <a:defRPr sz="1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313" cy="3909219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12BFA9-BF0F-4104-B904-08320204FDA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>
          <a:xfrm rot="-3172564">
            <a:off x="7777163" y="-11906"/>
            <a:ext cx="1162050" cy="1736989"/>
          </a:xfrm>
          <a:custGeom>
            <a:avLst/>
            <a:gdLst/>
            <a:ahLst/>
            <a:cxnLst>
              <a:cxn ang="0">
                <a:pos x="465160249" y="138463012"/>
              </a:cxn>
              <a:cxn ang="0">
                <a:pos x="411001033" y="25582090"/>
              </a:cxn>
              <a:cxn ang="0">
                <a:pos x="359085058" y="0"/>
              </a:cxn>
              <a:cxn ang="0">
                <a:pos x="17625693" y="898890480"/>
              </a:cxn>
              <a:cxn ang="0">
                <a:pos x="17625693" y="1032237527"/>
              </a:cxn>
              <a:cxn ang="0">
                <a:pos x="0" y="1161107043"/>
              </a:cxn>
              <a:cxn ang="0">
                <a:pos x="11536839" y="1178694836"/>
              </a:cxn>
              <a:cxn ang="0">
                <a:pos x="70663288" y="1072849144"/>
              </a:cxn>
              <a:cxn ang="0">
                <a:pos x="118573533" y="1032237527"/>
              </a:cxn>
              <a:cxn ang="0">
                <a:pos x="465160249" y="138463012"/>
              </a:cxn>
              <a:cxn ang="0">
                <a:pos x="465160249" y="138463012"/>
              </a:cxn>
            </a:cxnLst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 sz="1500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85800" y="127000"/>
            <a:ext cx="6870700" cy="1333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696200" cy="3048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165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165"/>
            </a:lvl1pPr>
          </a:lstStyle>
          <a:p>
            <a:endParaRPr lang="zh-CN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165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32" name="Freeform 8"/>
          <p:cNvSpPr/>
          <p:nvPr/>
        </p:nvSpPr>
        <p:spPr>
          <a:xfrm rot="-3172564">
            <a:off x="7864475" y="19844"/>
            <a:ext cx="1165225" cy="1747573"/>
          </a:xfrm>
          <a:custGeom>
            <a:avLst/>
            <a:gdLst/>
            <a:ahLst/>
            <a:cxnLst>
              <a:cxn ang="0">
                <a:pos x="367400126" y="0"/>
              </a:cxn>
              <a:cxn ang="0">
                <a:pos x="20829548" y="909239838"/>
              </a:cxn>
              <a:cxn ang="0">
                <a:pos x="20989661" y="1026623476"/>
              </a:cxn>
              <a:cxn ang="0">
                <a:pos x="0" y="1165174497"/>
              </a:cxn>
              <a:cxn ang="0">
                <a:pos x="8011272" y="1187624598"/>
              </a:cxn>
              <a:cxn ang="0">
                <a:pos x="67615873" y="1075051858"/>
              </a:cxn>
              <a:cxn ang="0">
                <a:pos x="122252957" y="1032717091"/>
              </a:cxn>
              <a:cxn ang="0">
                <a:pos x="466420234" y="137267738"/>
              </a:cxn>
              <a:cxn ang="0">
                <a:pos x="414827305" y="30789179"/>
              </a:cxn>
              <a:cxn ang="0">
                <a:pos x="367400126" y="0"/>
              </a:cxn>
              <a:cxn ang="0">
                <a:pos x="367400126" y="0"/>
              </a:cxn>
            </a:cxnLst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 sz="1500"/>
          </a:p>
        </p:txBody>
      </p:sp>
      <p:sp>
        <p:nvSpPr>
          <p:cNvPr id="1033" name="Freeform 9"/>
          <p:cNvSpPr/>
          <p:nvPr/>
        </p:nvSpPr>
        <p:spPr>
          <a:xfrm rot="-3172564">
            <a:off x="7831138" y="160073"/>
            <a:ext cx="1025525" cy="1309688"/>
          </a:xfrm>
          <a:custGeom>
            <a:avLst/>
            <a:gdLst/>
            <a:ahLst/>
            <a:cxnLst>
              <a:cxn ang="0">
                <a:pos x="0" y="795925910"/>
              </a:cxn>
              <a:cxn ang="0">
                <a:pos x="69271991" y="817705678"/>
              </a:cxn>
              <a:cxn ang="0">
                <a:pos x="118018666" y="889450897"/>
              </a:cxn>
              <a:cxn ang="0">
                <a:pos x="410660494" y="127796260"/>
              </a:cxn>
              <a:cxn ang="0">
                <a:pos x="339624568" y="26263738"/>
              </a:cxn>
              <a:cxn ang="0">
                <a:pos x="304347469" y="0"/>
              </a:cxn>
              <a:cxn ang="0">
                <a:pos x="0" y="795925910"/>
              </a:cxn>
              <a:cxn ang="0">
                <a:pos x="0" y="795925910"/>
              </a:cxn>
            </a:cxnLst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 sz="1500"/>
          </a:p>
        </p:txBody>
      </p:sp>
      <p:grpSp>
        <p:nvGrpSpPr>
          <p:cNvPr id="1034" name="Group 10"/>
          <p:cNvGrpSpPr/>
          <p:nvPr/>
        </p:nvGrpSpPr>
        <p:grpSpPr>
          <a:xfrm>
            <a:off x="7938" y="4616979"/>
            <a:ext cx="1784350" cy="1038490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397" y="315"/>
                </a:cxn>
                <a:cxn ang="0">
                  <a:pos x="355" y="277"/>
                </a:cxn>
                <a:cxn ang="0">
                  <a:pos x="333" y="120"/>
                </a:cxn>
                <a:cxn ang="0">
                  <a:pos x="535" y="83"/>
                </a:cxn>
                <a:cxn ang="0">
                  <a:pos x="545" y="51"/>
                </a:cxn>
                <a:cxn ang="0">
                  <a:pos x="525" y="25"/>
                </a:cxn>
                <a:cxn ang="0">
                  <a:pos x="319" y="53"/>
                </a:cxn>
                <a:cxn ang="0">
                  <a:pos x="305" y="8"/>
                </a:cxn>
                <a:cxn ang="0">
                  <a:pos x="272" y="0"/>
                </a:cxn>
                <a:cxn ang="0">
                  <a:pos x="240" y="7"/>
                </a:cxn>
                <a:cxn ang="0">
                  <a:pos x="222" y="27"/>
                </a:cxn>
                <a:cxn ang="0">
                  <a:pos x="235" y="72"/>
                </a:cxn>
                <a:cxn ang="0">
                  <a:pos x="165" y="111"/>
                </a:cxn>
                <a:cxn ang="0">
                  <a:pos x="246" y="119"/>
                </a:cxn>
                <a:cxn ang="0">
                  <a:pos x="278" y="223"/>
                </a:cxn>
                <a:cxn ang="0">
                  <a:pos x="36" y="118"/>
                </a:cxn>
                <a:cxn ang="0">
                  <a:pos x="12" y="128"/>
                </a:cxn>
                <a:cxn ang="0">
                  <a:pos x="0" y="159"/>
                </a:cxn>
                <a:cxn ang="0">
                  <a:pos x="14" y="195"/>
                </a:cxn>
                <a:cxn ang="0">
                  <a:pos x="285" y="322"/>
                </a:cxn>
                <a:cxn ang="0">
                  <a:pos x="345" y="314"/>
                </a:cxn>
                <a:cxn ang="0">
                  <a:pos x="393" y="325"/>
                </a:cxn>
                <a:cxn ang="0">
                  <a:pos x="397" y="315"/>
                </a:cxn>
                <a:cxn ang="0">
                  <a:pos x="397" y="315"/>
                </a:cxn>
              </a:cxnLst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2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0" y="0"/>
                </a:cxn>
                <a:cxn ang="0">
                  <a:pos x="35" y="59"/>
                </a:cxn>
                <a:cxn ang="0">
                  <a:pos x="2" y="65"/>
                </a:cxn>
                <a:cxn ang="0">
                  <a:pos x="0" y="2"/>
                </a:cxn>
                <a:cxn ang="0">
                  <a:pos x="0" y="2"/>
                </a:cxn>
              </a:cxnLst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3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32" y="129"/>
                </a:cxn>
                <a:cxn ang="0">
                  <a:pos x="356" y="159"/>
                </a:cxn>
                <a:cxn ang="0">
                  <a:pos x="396" y="198"/>
                </a:cxn>
                <a:cxn ang="0">
                  <a:pos x="391" y="205"/>
                </a:cxn>
                <a:cxn ang="0">
                  <a:pos x="337" y="196"/>
                </a:cxn>
                <a:cxn ang="0">
                  <a:pos x="286" y="202"/>
                </a:cxn>
                <a:cxn ang="0">
                  <a:pos x="10" y="74"/>
                </a:cxn>
                <a:cxn ang="0">
                  <a:pos x="0" y="37"/>
                </a:cxn>
                <a:cxn ang="0">
                  <a:pos x="11" y="8"/>
                </a:cxn>
                <a:cxn ang="0">
                  <a:pos x="34" y="0"/>
                </a:cxn>
                <a:cxn ang="0">
                  <a:pos x="3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4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231" y="187"/>
                </a:cxn>
                <a:cxn ang="0">
                  <a:pos x="235" y="134"/>
                </a:cxn>
                <a:cxn ang="0">
                  <a:pos x="263" y="106"/>
                </a:cxn>
                <a:cxn ang="0">
                  <a:pos x="20" y="0"/>
                </a:cxn>
                <a:cxn ang="0">
                  <a:pos x="0" y="32"/>
                </a:cxn>
                <a:cxn ang="0">
                  <a:pos x="0" y="82"/>
                </a:cxn>
                <a:cxn ang="0">
                  <a:pos x="0" y="82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5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9" y="0"/>
                </a:cxn>
                <a:cxn ang="0">
                  <a:pos x="62" y="9"/>
                </a:cxn>
                <a:cxn ang="0">
                  <a:pos x="67" y="35"/>
                </a:cxn>
                <a:cxn ang="0">
                  <a:pos x="40" y="37"/>
                </a:cxn>
                <a:cxn ang="0">
                  <a:pos x="8" y="61"/>
                </a:cxn>
                <a:cxn ang="0">
                  <a:pos x="0" y="7"/>
                </a:cxn>
                <a:cxn ang="0">
                  <a:pos x="0" y="7"/>
                </a:cxn>
              </a:cxnLst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6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38" y="56"/>
                </a:cxn>
                <a:cxn ang="0">
                  <a:pos x="0" y="2"/>
                </a:cxn>
                <a:cxn ang="0">
                  <a:pos x="18" y="0"/>
                </a:cxn>
                <a:cxn ang="0">
                  <a:pos x="38" y="1"/>
                </a:cxn>
                <a:cxn ang="0">
                  <a:pos x="38" y="1"/>
                </a:cxn>
              </a:cxnLst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7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2" y="0"/>
                </a:cxn>
                <a:cxn ang="0">
                  <a:pos x="58" y="2"/>
                </a:cxn>
                <a:cxn ang="0">
                  <a:pos x="97" y="192"/>
                </a:cxn>
                <a:cxn ang="0">
                  <a:pos x="70" y="181"/>
                </a:cxn>
                <a:cxn ang="0">
                  <a:pos x="38" y="170"/>
                </a:cxn>
                <a:cxn ang="0">
                  <a:pos x="0" y="20"/>
                </a:cxn>
                <a:cxn ang="0">
                  <a:pos x="0" y="20"/>
                </a:cxn>
              </a:cxnLst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8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0" y="27"/>
                </a:cxn>
                <a:cxn ang="0">
                  <a:pos x="7" y="87"/>
                </a:cxn>
                <a:cxn ang="0">
                  <a:pos x="179" y="60"/>
                </a:cxn>
                <a:cxn ang="0">
                  <a:pos x="182" y="11"/>
                </a:cxn>
                <a:cxn ang="0">
                  <a:pos x="173" y="0"/>
                </a:cxn>
                <a:cxn ang="0">
                  <a:pos x="173" y="0"/>
                </a:cxn>
              </a:cxnLst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9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19"/>
                </a:cxn>
                <a:cxn ang="0">
                  <a:pos x="78" y="33"/>
                </a:cxn>
                <a:cxn ang="0">
                  <a:pos x="68" y="0"/>
                </a:cxn>
                <a:cxn ang="0">
                  <a:pos x="68" y="0"/>
                </a:cxn>
              </a:cxnLst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29" y="2"/>
                    </a:cxn>
                    <a:cxn ang="0">
                      <a:pos x="54" y="0"/>
                    </a:cxn>
                    <a:cxn ang="0">
                      <a:pos x="73" y="6"/>
                    </a:cxn>
                    <a:cxn ang="0">
                      <a:pos x="79" y="22"/>
                    </a:cxn>
                    <a:cxn ang="0">
                      <a:pos x="42" y="16"/>
                    </a:cxn>
                    <a:cxn ang="0">
                      <a:pos x="19" y="25"/>
                    </a:cxn>
                    <a:cxn ang="0">
                      <a:pos x="4" y="43"/>
                    </a:cxn>
                    <a:cxn ang="0">
                      <a:pos x="0" y="26"/>
                    </a:cxn>
                    <a:cxn ang="0">
                      <a:pos x="0" y="26"/>
                    </a:cxn>
                  </a:cxnLst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0" y="67"/>
                    </a:cxn>
                    <a:cxn ang="0">
                      <a:pos x="58" y="63"/>
                    </a:cxn>
                    <a:cxn ang="0">
                      <a:pos x="56" y="5"/>
                    </a:cxn>
                    <a:cxn ang="0">
                      <a:pos x="42" y="0"/>
                    </a:cxn>
                    <a:cxn ang="0">
                      <a:pos x="45" y="50"/>
                    </a:cxn>
                    <a:cxn ang="0">
                      <a:pos x="18" y="1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9" y="24"/>
                    </a:cxn>
                    <a:cxn ang="0">
                      <a:pos x="11" y="39"/>
                    </a:cxn>
                    <a:cxn ang="0">
                      <a:pos x="6" y="59"/>
                    </a:cxn>
                    <a:cxn ang="0">
                      <a:pos x="20" y="55"/>
                    </a:cxn>
                    <a:cxn ang="0">
                      <a:pos x="21" y="29"/>
                    </a:cxn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98" y="123"/>
                  </a:cxn>
                  <a:cxn ang="0">
                    <a:pos x="269" y="125"/>
                  </a:cxn>
                  <a:cxn ang="0">
                    <a:pos x="0" y="7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1063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40" y="17"/>
                  </a:cxn>
                  <a:cxn ang="0">
                    <a:pos x="81" y="35"/>
                  </a:cxn>
                  <a:cxn ang="0">
                    <a:pos x="110" y="61"/>
                  </a:cxn>
                  <a:cxn ang="0">
                    <a:pos x="81" y="58"/>
                  </a:cxn>
                  <a:cxn ang="0">
                    <a:pos x="34" y="37"/>
                  </a:cxn>
                  <a:cxn ang="0">
                    <a:pos x="12" y="20"/>
                  </a:cxn>
                  <a:cxn ang="0">
                    <a:pos x="26" y="41"/>
                  </a:cxn>
                  <a:cxn ang="0">
                    <a:pos x="68" y="68"/>
                  </a:cxn>
                  <a:cxn ang="0">
                    <a:pos x="116" y="74"/>
                  </a:cxn>
                  <a:cxn ang="0">
                    <a:pos x="122" y="56"/>
                  </a:cxn>
                  <a:cxn ang="0">
                    <a:pos x="98" y="30"/>
                  </a:cxn>
                  <a:cxn ang="0">
                    <a:pos x="42" y="5"/>
                  </a:cxn>
                  <a:cxn ang="0">
                    <a:pos x="0" y="0"/>
                  </a:cxn>
                  <a:cxn ang="0">
                    <a:pos x="3" y="9"/>
                  </a:cxn>
                  <a:cxn ang="0">
                    <a:pos x="3" y="9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sp>
            <p:nvSpPr>
              <p:cNvPr id="1064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3" y="6"/>
                  </a:cxn>
                  <a:cxn ang="0">
                    <a:pos x="20" y="48"/>
                  </a:cxn>
                  <a:cxn ang="0">
                    <a:pos x="27" y="81"/>
                  </a:cxn>
                  <a:cxn ang="0">
                    <a:pos x="54" y="112"/>
                  </a:cxn>
                  <a:cxn ang="0">
                    <a:pos x="25" y="119"/>
                  </a:cxn>
                  <a:cxn ang="0">
                    <a:pos x="8" y="85"/>
                  </a:cxn>
                  <a:cxn ang="0">
                    <a:pos x="0" y="1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10" y="17"/>
                    </a:cxn>
                    <a:cxn ang="0">
                      <a:pos x="0" y="44"/>
                    </a:cxn>
                    <a:cxn ang="0">
                      <a:pos x="20" y="40"/>
                    </a:cxn>
                    <a:cxn ang="0">
                      <a:pos x="26" y="21"/>
                    </a:cxn>
                    <a:cxn ang="0">
                      <a:pos x="38" y="7"/>
                    </a:cxn>
                    <a:cxn ang="0">
                      <a:pos x="28" y="0"/>
                    </a:cxn>
                    <a:cxn ang="0">
                      <a:pos x="28" y="0"/>
                    </a:cxn>
                  </a:cxnLst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6" y="13"/>
                    </a:cxn>
                    <a:cxn ang="0">
                      <a:pos x="0" y="52"/>
                    </a:cxn>
                    <a:cxn ang="0">
                      <a:pos x="17" y="90"/>
                    </a:cxn>
                    <a:cxn ang="0">
                      <a:pos x="296" y="217"/>
                    </a:cxn>
                    <a:cxn ang="0">
                      <a:pos x="356" y="209"/>
                    </a:cxn>
                    <a:cxn ang="0">
                      <a:pos x="404" y="220"/>
                    </a:cxn>
                    <a:cxn ang="0">
                      <a:pos x="421" y="202"/>
                    </a:cxn>
                    <a:cxn ang="0">
                      <a:pos x="376" y="166"/>
                    </a:cxn>
                    <a:cxn ang="0">
                      <a:pos x="357" y="128"/>
                    </a:cxn>
                    <a:cxn ang="0">
                      <a:pos x="343" y="132"/>
                    </a:cxn>
                    <a:cxn ang="0">
                      <a:pos x="360" y="166"/>
                    </a:cxn>
                    <a:cxn ang="0">
                      <a:pos x="395" y="203"/>
                    </a:cxn>
                    <a:cxn ang="0">
                      <a:pos x="354" y="197"/>
                    </a:cxn>
                    <a:cxn ang="0">
                      <a:pos x="305" y="204"/>
                    </a:cxn>
                    <a:cxn ang="0">
                      <a:pos x="314" y="163"/>
                    </a:cxn>
                    <a:cxn ang="0">
                      <a:pos x="335" y="135"/>
                    </a:cxn>
                    <a:cxn ang="0">
                      <a:pos x="311" y="138"/>
                    </a:cxn>
                    <a:cxn ang="0">
                      <a:pos x="292" y="165"/>
                    </a:cxn>
                    <a:cxn ang="0">
                      <a:pos x="285" y="198"/>
                    </a:cxn>
                    <a:cxn ang="0">
                      <a:pos x="27" y="78"/>
                    </a:cxn>
                    <a:cxn ang="0">
                      <a:pos x="20" y="54"/>
                    </a:cxn>
                    <a:cxn ang="0">
                      <a:pos x="26" y="24"/>
                    </a:cxn>
                    <a:cxn ang="0">
                      <a:pos x="55" y="0"/>
                    </a:cxn>
                    <a:cxn ang="0">
                      <a:pos x="39" y="0"/>
                    </a:cxn>
                    <a:cxn ang="0">
                      <a:pos x="39" y="0"/>
                    </a:cxn>
                  </a:cxnLst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5" y="26"/>
                    </a:cxn>
                    <a:cxn ang="0">
                      <a:pos x="0" y="57"/>
                    </a:cxn>
                    <a:cxn ang="0">
                      <a:pos x="9" y="78"/>
                    </a:cxn>
                    <a:cxn ang="0">
                      <a:pos x="24" y="83"/>
                    </a:cxn>
                    <a:cxn ang="0">
                      <a:pos x="19" y="38"/>
                    </a:cxn>
                    <a:cxn ang="0">
                      <a:pos x="40" y="4"/>
                    </a:cxn>
                    <a:cxn ang="0">
                      <a:pos x="29" y="0"/>
                    </a:cxn>
                    <a:cxn ang="0">
                      <a:pos x="29" y="0"/>
                    </a:cxn>
                  </a:cxnLst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55" y="224"/>
                    </a:cxn>
                    <a:cxn ang="0">
                      <a:pos x="0" y="31"/>
                    </a:cxn>
                    <a:cxn ang="0">
                      <a:pos x="21" y="10"/>
                    </a:cxn>
                    <a:cxn ang="0">
                      <a:pos x="65" y="0"/>
                    </a:cxn>
                    <a:cxn ang="0">
                      <a:pos x="100" y="15"/>
                    </a:cxn>
                    <a:cxn ang="0">
                      <a:pos x="162" y="297"/>
                    </a:cxn>
                    <a:cxn ang="0">
                      <a:pos x="139" y="273"/>
                    </a:cxn>
                    <a:cxn ang="0">
                      <a:pos x="89" y="25"/>
                    </a:cxn>
                    <a:cxn ang="0">
                      <a:pos x="57" y="16"/>
                    </a:cxn>
                    <a:cxn ang="0">
                      <a:pos x="30" y="19"/>
                    </a:cxn>
                    <a:cxn ang="0">
                      <a:pos x="19" y="36"/>
                    </a:cxn>
                    <a:cxn ang="0">
                      <a:pos x="77" y="231"/>
                    </a:cxn>
                    <a:cxn ang="0">
                      <a:pos x="55" y="224"/>
                    </a:cxn>
                    <a:cxn ang="0">
                      <a:pos x="55" y="224"/>
                    </a:cxn>
                  </a:cxnLst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9" y="49"/>
                    </a:cxn>
                    <a:cxn ang="0">
                      <a:pos x="29" y="80"/>
                    </a:cxn>
                    <a:cxn ang="0">
                      <a:pos x="29" y="126"/>
                    </a:cxn>
                    <a:cxn ang="0">
                      <a:pos x="48" y="126"/>
                    </a:cxn>
                    <a:cxn ang="0">
                      <a:pos x="47" y="90"/>
                    </a:cxn>
                    <a:cxn ang="0">
                      <a:pos x="41" y="52"/>
                    </a:cxn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5" y="5"/>
                    </a:cxn>
                    <a:cxn ang="0">
                      <a:pos x="64" y="17"/>
                    </a:cxn>
                    <a:cxn ang="0">
                      <a:pos x="0" y="43"/>
                    </a:cxn>
                    <a:cxn ang="0">
                      <a:pos x="0" y="56"/>
                    </a:cxn>
                    <a:cxn ang="0">
                      <a:pos x="71" y="57"/>
                    </a:cxn>
                    <a:cxn ang="0">
                      <a:pos x="80" y="68"/>
                    </a:cxn>
                    <a:cxn ang="0">
                      <a:pos x="98" y="67"/>
                    </a:cxn>
                    <a:cxn ang="0">
                      <a:pos x="96" y="48"/>
                    </a:cxn>
                    <a:cxn ang="0">
                      <a:pos x="29" y="44"/>
                    </a:cxn>
                    <a:cxn ang="0">
                      <a:pos x="84" y="23"/>
                    </a:cxn>
                    <a:cxn ang="0">
                      <a:pos x="75" y="0"/>
                    </a:cxn>
                    <a:cxn ang="0">
                      <a:pos x="75" y="0"/>
                    </a:cxn>
                  </a:cxnLst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216" y="0"/>
                    </a:cxn>
                    <a:cxn ang="0">
                      <a:pos x="232" y="20"/>
                    </a:cxn>
                    <a:cxn ang="0">
                      <a:pos x="236" y="46"/>
                    </a:cxn>
                    <a:cxn ang="0">
                      <a:pos x="226" y="71"/>
                    </a:cxn>
                    <a:cxn ang="0">
                      <a:pos x="15" y="106"/>
                    </a:cxn>
                    <a:cxn ang="0">
                      <a:pos x="14" y="96"/>
                    </a:cxn>
                    <a:cxn ang="0">
                      <a:pos x="216" y="61"/>
                    </a:cxn>
                    <a:cxn ang="0">
                      <a:pos x="224" y="37"/>
                    </a:cxn>
                    <a:cxn ang="0">
                      <a:pos x="210" y="15"/>
                    </a:cxn>
                    <a:cxn ang="0">
                      <a:pos x="0" y="47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7" y="43"/>
                    </a:cxn>
                    <a:cxn ang="0">
                      <a:pos x="56" y="41"/>
                    </a:cxn>
                    <a:cxn ang="0">
                      <a:pos x="105" y="29"/>
                    </a:cxn>
                    <a:cxn ang="0">
                      <a:pos x="123" y="10"/>
                    </a:cxn>
                    <a:cxn ang="0">
                      <a:pos x="111" y="0"/>
                    </a:cxn>
                    <a:cxn ang="0">
                      <a:pos x="64" y="0"/>
                    </a:cxn>
                    <a:cxn ang="0">
                      <a:pos x="28" y="3"/>
                    </a:cxn>
                    <a:cxn ang="0">
                      <a:pos x="4" y="19"/>
                    </a:cxn>
                    <a:cxn ang="0">
                      <a:pos x="28" y="23"/>
                    </a:cxn>
                    <a:cxn ang="0">
                      <a:pos x="69" y="13"/>
                    </a:cxn>
                    <a:cxn ang="0">
                      <a:pos x="105" y="13"/>
                    </a:cxn>
                    <a:cxn ang="0">
                      <a:pos x="68" y="27"/>
                    </a:cxn>
                    <a:cxn ang="0">
                      <a:pos x="36" y="31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8680450" y="1763448"/>
            <a:ext cx="385763" cy="3590396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49" y="603"/>
                </a:cxn>
                <a:cxn ang="0">
                  <a:pos x="27" y="562"/>
                </a:cxn>
                <a:cxn ang="0">
                  <a:pos x="23" y="531"/>
                </a:cxn>
                <a:cxn ang="0">
                  <a:pos x="26" y="485"/>
                </a:cxn>
                <a:cxn ang="0">
                  <a:pos x="42" y="430"/>
                </a:cxn>
                <a:cxn ang="0">
                  <a:pos x="45" y="395"/>
                </a:cxn>
                <a:cxn ang="0">
                  <a:pos x="42" y="372"/>
                </a:cxn>
                <a:cxn ang="0">
                  <a:pos x="28" y="355"/>
                </a:cxn>
                <a:cxn ang="0">
                  <a:pos x="25" y="333"/>
                </a:cxn>
                <a:cxn ang="0">
                  <a:pos x="30" y="303"/>
                </a:cxn>
                <a:cxn ang="0">
                  <a:pos x="52" y="221"/>
                </a:cxn>
                <a:cxn ang="0">
                  <a:pos x="54" y="180"/>
                </a:cxn>
                <a:cxn ang="0">
                  <a:pos x="49" y="136"/>
                </a:cxn>
                <a:cxn ang="0">
                  <a:pos x="30" y="115"/>
                </a:cxn>
                <a:cxn ang="0">
                  <a:pos x="14" y="80"/>
                </a:cxn>
                <a:cxn ang="0">
                  <a:pos x="0" y="0"/>
                </a:cxn>
                <a:cxn ang="0">
                  <a:pos x="2" y="73"/>
                </a:cxn>
                <a:cxn ang="0">
                  <a:pos x="13" y="117"/>
                </a:cxn>
                <a:cxn ang="0">
                  <a:pos x="27" y="144"/>
                </a:cxn>
                <a:cxn ang="0">
                  <a:pos x="42" y="159"/>
                </a:cxn>
                <a:cxn ang="0">
                  <a:pos x="43" y="199"/>
                </a:cxn>
                <a:cxn ang="0">
                  <a:pos x="35" y="242"/>
                </a:cxn>
                <a:cxn ang="0">
                  <a:pos x="17" y="316"/>
                </a:cxn>
                <a:cxn ang="0">
                  <a:pos x="16" y="364"/>
                </a:cxn>
                <a:cxn ang="0">
                  <a:pos x="33" y="391"/>
                </a:cxn>
                <a:cxn ang="0">
                  <a:pos x="32" y="416"/>
                </a:cxn>
                <a:cxn ang="0">
                  <a:pos x="18" y="468"/>
                </a:cxn>
                <a:cxn ang="0">
                  <a:pos x="11" y="518"/>
                </a:cxn>
                <a:cxn ang="0">
                  <a:pos x="17" y="571"/>
                </a:cxn>
                <a:cxn ang="0">
                  <a:pos x="30" y="600"/>
                </a:cxn>
                <a:cxn ang="0">
                  <a:pos x="47" y="623"/>
                </a:cxn>
                <a:cxn ang="0">
                  <a:pos x="49" y="603"/>
                </a:cxn>
                <a:cxn ang="0">
                  <a:pos x="49" y="603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  <p:sp>
          <p:nvSpPr>
            <p:cNvPr id="1050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49" y="789"/>
                </a:cxn>
                <a:cxn ang="0">
                  <a:pos x="27" y="737"/>
                </a:cxn>
                <a:cxn ang="0">
                  <a:pos x="23" y="696"/>
                </a:cxn>
                <a:cxn ang="0">
                  <a:pos x="26" y="636"/>
                </a:cxn>
                <a:cxn ang="0">
                  <a:pos x="42" y="563"/>
                </a:cxn>
                <a:cxn ang="0">
                  <a:pos x="45" y="518"/>
                </a:cxn>
                <a:cxn ang="0">
                  <a:pos x="42" y="487"/>
                </a:cxn>
                <a:cxn ang="0">
                  <a:pos x="28" y="465"/>
                </a:cxn>
                <a:cxn ang="0">
                  <a:pos x="25" y="437"/>
                </a:cxn>
                <a:cxn ang="0">
                  <a:pos x="30" y="397"/>
                </a:cxn>
                <a:cxn ang="0">
                  <a:pos x="52" y="289"/>
                </a:cxn>
                <a:cxn ang="0">
                  <a:pos x="54" y="237"/>
                </a:cxn>
                <a:cxn ang="0">
                  <a:pos x="49" y="179"/>
                </a:cxn>
                <a:cxn ang="0">
                  <a:pos x="30" y="151"/>
                </a:cxn>
                <a:cxn ang="0">
                  <a:pos x="14" y="106"/>
                </a:cxn>
                <a:cxn ang="0">
                  <a:pos x="0" y="0"/>
                </a:cxn>
                <a:cxn ang="0">
                  <a:pos x="2" y="96"/>
                </a:cxn>
                <a:cxn ang="0">
                  <a:pos x="13" y="153"/>
                </a:cxn>
                <a:cxn ang="0">
                  <a:pos x="27" y="189"/>
                </a:cxn>
                <a:cxn ang="0">
                  <a:pos x="42" y="209"/>
                </a:cxn>
                <a:cxn ang="0">
                  <a:pos x="43" y="261"/>
                </a:cxn>
                <a:cxn ang="0">
                  <a:pos x="35" y="317"/>
                </a:cxn>
                <a:cxn ang="0">
                  <a:pos x="17" y="415"/>
                </a:cxn>
                <a:cxn ang="0">
                  <a:pos x="16" y="478"/>
                </a:cxn>
                <a:cxn ang="0">
                  <a:pos x="33" y="513"/>
                </a:cxn>
                <a:cxn ang="0">
                  <a:pos x="32" y="545"/>
                </a:cxn>
                <a:cxn ang="0">
                  <a:pos x="18" y="613"/>
                </a:cxn>
                <a:cxn ang="0">
                  <a:pos x="11" y="679"/>
                </a:cxn>
                <a:cxn ang="0">
                  <a:pos x="17" y="749"/>
                </a:cxn>
                <a:cxn ang="0">
                  <a:pos x="30" y="786"/>
                </a:cxn>
                <a:cxn ang="0">
                  <a:pos x="47" y="817"/>
                </a:cxn>
                <a:cxn ang="0">
                  <a:pos x="49" y="789"/>
                </a:cxn>
                <a:cxn ang="0">
                  <a:pos x="49" y="789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500"/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7318375" y="75407"/>
            <a:ext cx="2133600" cy="1592792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44"/>
                  </a:cxn>
                  <a:cxn ang="0">
                    <a:pos x="0" y="103"/>
                  </a:cxn>
                  <a:cxn ang="0">
                    <a:pos x="5" y="101"/>
                  </a:cxn>
                  <a:cxn ang="0">
                    <a:pos x="14" y="48"/>
                  </a:cxn>
                  <a:cxn ang="0">
                    <a:pos x="16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 sz="1500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4"/>
                    </a:cxn>
                    <a:cxn ang="0">
                      <a:pos x="32" y="45"/>
                    </a:cxn>
                    <a:cxn ang="0">
                      <a:pos x="39" y="18"/>
                    </a:cxn>
                    <a:cxn ang="0">
                      <a:pos x="23" y="1"/>
                    </a:cxn>
                    <a:cxn ang="0">
                      <a:pos x="30" y="24"/>
                    </a:cxn>
                    <a:cxn ang="0">
                      <a:pos x="8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>
                <a:xfrm rot="-3172564">
                  <a:off x="5053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47" y="16"/>
                    </a:cxn>
                    <a:cxn ang="0">
                      <a:pos x="31" y="45"/>
                    </a:cxn>
                    <a:cxn ang="0">
                      <a:pos x="10" y="97"/>
                    </a:cxn>
                    <a:cxn ang="0">
                      <a:pos x="0" y="140"/>
                    </a:cxn>
                    <a:cxn ang="0">
                      <a:pos x="4" y="156"/>
                    </a:cxn>
                    <a:cxn ang="0">
                      <a:pos x="17" y="152"/>
                    </a:cxn>
                    <a:cxn ang="0">
                      <a:pos x="37" y="116"/>
                    </a:cxn>
                    <a:cxn ang="0">
                      <a:pos x="56" y="68"/>
                    </a:cxn>
                    <a:cxn ang="0">
                      <a:pos x="66" y="34"/>
                    </a:cxn>
                    <a:cxn ang="0">
                      <a:pos x="68" y="11"/>
                    </a:cxn>
                    <a:cxn ang="0">
                      <a:pos x="62" y="0"/>
                    </a:cxn>
                    <a:cxn ang="0">
                      <a:pos x="53" y="8"/>
                    </a:cxn>
                    <a:cxn ang="0">
                      <a:pos x="62" y="14"/>
                    </a:cxn>
                    <a:cxn ang="0">
                      <a:pos x="56" y="45"/>
                    </a:cxn>
                    <a:cxn ang="0">
                      <a:pos x="44" y="83"/>
                    </a:cxn>
                    <a:cxn ang="0">
                      <a:pos x="22" y="128"/>
                    </a:cxn>
                    <a:cxn ang="0">
                      <a:pos x="7" y="141"/>
                    </a:cxn>
                    <a:cxn ang="0">
                      <a:pos x="9" y="120"/>
                    </a:cxn>
                    <a:cxn ang="0">
                      <a:pos x="28" y="64"/>
                    </a:cxn>
                    <a:cxn ang="0">
                      <a:pos x="53" y="15"/>
                    </a:cxn>
                    <a:cxn ang="0">
                      <a:pos x="47" y="16"/>
                    </a:cxn>
                    <a:cxn ang="0">
                      <a:pos x="47" y="16"/>
                    </a:cxn>
                  </a:cxnLst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>
                <a:xfrm rot="-3172564">
                  <a:off x="4863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0" y="320"/>
                    </a:cxn>
                    <a:cxn ang="0">
                      <a:pos x="12" y="311"/>
                    </a:cxn>
                    <a:cxn ang="0">
                      <a:pos x="127" y="8"/>
                    </a:cxn>
                    <a:cxn ang="0">
                      <a:pos x="124" y="0"/>
                    </a:cxn>
                    <a:cxn ang="0">
                      <a:pos x="124" y="0"/>
                    </a:cxn>
                  </a:cxnLst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6" y="361"/>
                    </a:cxn>
                    <a:cxn ang="0">
                      <a:pos x="25" y="360"/>
                    </a:cxn>
                    <a:cxn ang="0">
                      <a:pos x="52" y="382"/>
                    </a:cxn>
                    <a:cxn ang="0">
                      <a:pos x="43" y="358"/>
                    </a:cxn>
                    <a:cxn ang="0">
                      <a:pos x="23" y="343"/>
                    </a:cxn>
                    <a:cxn ang="0">
                      <a:pos x="41" y="345"/>
                    </a:cxn>
                    <a:cxn ang="0">
                      <a:pos x="62" y="365"/>
                    </a:cxn>
                    <a:cxn ang="0">
                      <a:pos x="182" y="53"/>
                    </a:cxn>
                    <a:cxn ang="0">
                      <a:pos x="164" y="19"/>
                    </a:cxn>
                    <a:cxn ang="0">
                      <a:pos x="147" y="0"/>
                    </a:cxn>
                    <a:cxn ang="0">
                      <a:pos x="171" y="10"/>
                    </a:cxn>
                    <a:cxn ang="0">
                      <a:pos x="191" y="55"/>
                    </a:cxn>
                    <a:cxn ang="0">
                      <a:pos x="53" y="416"/>
                    </a:cxn>
                    <a:cxn ang="0">
                      <a:pos x="31" y="433"/>
                    </a:cxn>
                    <a:cxn ang="0">
                      <a:pos x="7" y="479"/>
                    </a:cxn>
                    <a:cxn ang="0">
                      <a:pos x="0" y="466"/>
                    </a:cxn>
                    <a:cxn ang="0">
                      <a:pos x="8" y="461"/>
                    </a:cxn>
                    <a:cxn ang="0">
                      <a:pos x="24" y="430"/>
                    </a:cxn>
                    <a:cxn ang="0">
                      <a:pos x="11" y="416"/>
                    </a:cxn>
                    <a:cxn ang="0">
                      <a:pos x="11" y="403"/>
                    </a:cxn>
                    <a:cxn ang="0">
                      <a:pos x="26" y="419"/>
                    </a:cxn>
                    <a:cxn ang="0">
                      <a:pos x="26" y="405"/>
                    </a:cxn>
                    <a:cxn ang="0">
                      <a:pos x="38" y="409"/>
                    </a:cxn>
                    <a:cxn ang="0">
                      <a:pos x="27" y="391"/>
                    </a:cxn>
                    <a:cxn ang="0">
                      <a:pos x="40" y="389"/>
                    </a:cxn>
                    <a:cxn ang="0">
                      <a:pos x="6" y="361"/>
                    </a:cxn>
                    <a:cxn ang="0">
                      <a:pos x="6" y="361"/>
                    </a:cxn>
                  </a:cxnLst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>
                <a:xfrm rot="-3172564">
                  <a:off x="5302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14"/>
                    </a:cxn>
                    <a:cxn ang="0">
                      <a:pos x="40" y="44"/>
                    </a:cxn>
                    <a:cxn ang="0">
                      <a:pos x="42" y="37"/>
                    </a:cxn>
                    <a:cxn ang="0">
                      <a:pos x="28" y="15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2" y="19"/>
                    </a:cxn>
                    <a:cxn ang="0">
                      <a:pos x="41" y="51"/>
                    </a:cxn>
                    <a:cxn ang="0">
                      <a:pos x="46" y="38"/>
                    </a:cxn>
                    <a:cxn ang="0">
                      <a:pos x="27" y="15"/>
                    </a:cxn>
                    <a:cxn ang="0">
                      <a:pos x="5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0" y="18"/>
                    </a:cxn>
                    <a:cxn ang="0">
                      <a:pos x="41" y="53"/>
                    </a:cxn>
                    <a:cxn ang="0">
                      <a:pos x="46" y="40"/>
                    </a:cxn>
                    <a:cxn ang="0">
                      <a:pos x="25" y="11"/>
                    </a:cxn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>
                <a:xfrm rot="-3172564">
                  <a:off x="4952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7" y="17"/>
                    </a:cxn>
                    <a:cxn ang="0">
                      <a:pos x="42" y="49"/>
                    </a:cxn>
                    <a:cxn ang="0">
                      <a:pos x="45" y="39"/>
                    </a:cxn>
                    <a:cxn ang="0">
                      <a:pos x="19" y="7"/>
                    </a:cxn>
                    <a:cxn ang="0">
                      <a:pos x="3" y="0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1500"/>
                </a:p>
              </p:txBody>
            </p:sp>
          </p:grpSp>
        </p:grpSp>
        <p:sp>
          <p:nvSpPr>
            <p:cNvPr id="1038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65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2500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3500" indent="-190500" algn="l" rtl="0" eaLnBrk="0" fontAlgn="base" hangingPunct="0">
        <a:spcBef>
          <a:spcPts val="80"/>
        </a:spcBef>
        <a:spcAft>
          <a:spcPct val="0"/>
        </a:spcAft>
        <a:buChar char="–"/>
        <a:defRPr sz="1665">
          <a:solidFill>
            <a:schemeClr val="tx1"/>
          </a:solidFill>
          <a:latin typeface="+mn-lt"/>
          <a:ea typeface="+mn-ea"/>
        </a:defRPr>
      </a:lvl4pPr>
      <a:lvl5pPr marL="1714500" indent="-190500" algn="l" rtl="0" eaLnBrk="0" fontAlgn="base" hangingPunct="0">
        <a:spcBef>
          <a:spcPts val="8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ea typeface="+mn-ea"/>
        </a:defRPr>
      </a:lvl5pPr>
      <a:lvl6pPr marL="2095500" indent="-190500" algn="l" rtl="0" fontAlgn="base">
        <a:spcBef>
          <a:spcPts val="8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ea typeface="+mn-ea"/>
        </a:defRPr>
      </a:lvl6pPr>
      <a:lvl7pPr marL="2476500" indent="-190500" algn="l" rtl="0" fontAlgn="base">
        <a:spcBef>
          <a:spcPts val="8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ea typeface="+mn-ea"/>
        </a:defRPr>
      </a:lvl7pPr>
      <a:lvl8pPr marL="2857500" indent="-190500" algn="l" rtl="0" fontAlgn="base">
        <a:spcBef>
          <a:spcPts val="8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ea typeface="+mn-ea"/>
        </a:defRPr>
      </a:lvl8pPr>
      <a:lvl9pPr marL="3238500" indent="-190500" algn="l" rtl="0" fontAlgn="base">
        <a:spcBef>
          <a:spcPts val="8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control" Target="../activeX/activeX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1281430" y="753110"/>
            <a:ext cx="6581140" cy="3705225"/>
          </a:xfrm>
          <a:prstGeom prst="ellipse">
            <a:avLst/>
          </a:prstGeom>
          <a:solidFill>
            <a:srgbClr val="FAEE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50" name="Rectangle 2"/>
          <p:cNvSpPr>
            <a:spLocks noGrp="1" noChangeArrowheads="1"/>
          </p:cNvSpPr>
          <p:nvPr/>
        </p:nvSpPr>
        <p:spPr>
          <a:xfrm>
            <a:off x="836295" y="1725930"/>
            <a:ext cx="7470775" cy="2538095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vert="horz" wrap="square" lIns="76199" tIns="38099" rIns="76199" bIns="38099" numCol="1" anchor="b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65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500" b="1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sym typeface="+mn-ea"/>
              </a:rPr>
              <a:t>Unit2 </a:t>
            </a:r>
            <a:r>
              <a:rPr kumimoji="0" lang="en-US" altLang="zh-CN" sz="4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My </a:t>
            </a:r>
            <a:r>
              <a:rPr kumimoji="0" lang="en-US" altLang="zh-CN" sz="4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favourite</a:t>
            </a:r>
            <a:r>
              <a:rPr kumimoji="0" lang="en-US" altLang="zh-CN" sz="4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colour</a:t>
            </a:r>
            <a:br>
              <a:rPr kumimoji="0" lang="en-US" altLang="zh-CN" sz="4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4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 yellow.</a:t>
            </a:r>
            <a:br>
              <a:rPr kumimoji="0" lang="en-US" altLang="zh-CN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zh-CN" sz="2335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911340" y="4023995"/>
            <a:ext cx="805815" cy="589280"/>
          </a:xfrm>
          <a:prstGeom prst="ellipse">
            <a:avLst/>
          </a:prstGeom>
          <a:solidFill>
            <a:srgbClr val="FAEE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862570" y="4729480"/>
            <a:ext cx="276225" cy="349250"/>
          </a:xfrm>
          <a:prstGeom prst="ellipse">
            <a:avLst/>
          </a:prstGeom>
          <a:solidFill>
            <a:srgbClr val="FAEE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36295" y="452120"/>
            <a:ext cx="1094740" cy="769620"/>
          </a:xfrm>
          <a:prstGeom prst="ellipse">
            <a:avLst/>
          </a:prstGeom>
          <a:solidFill>
            <a:srgbClr val="FAEE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091407" y="96573"/>
            <a:ext cx="6858000" cy="855927"/>
          </a:xfrm>
        </p:spPr>
        <p:txBody>
          <a:bodyPr vert="horz" wrap="square" lIns="76199" tIns="38099" rIns="76199" bIns="38099" anchor="b"/>
          <a:p>
            <a:pPr eaLnBrk="1" hangingPunct="1"/>
            <a:r>
              <a:rPr lang="en-US" altLang="zh-CN" sz="4500" b="1" dirty="0"/>
              <a:t>Listen and match</a:t>
            </a:r>
            <a:endParaRPr lang="zh-CN" altLang="en-US" sz="4500" b="1" dirty="0"/>
          </a:p>
        </p:txBody>
      </p:sp>
      <p:pic>
        <p:nvPicPr>
          <p:cNvPr id="12291" name="Picture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12094" y="1263386"/>
            <a:ext cx="5580063" cy="3419739"/>
          </a:xfrm>
        </p:spPr>
      </p:pic>
      <p:pic>
        <p:nvPicPr>
          <p:cNvPr id="2" name="Listen and match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4585" y="3919220"/>
            <a:ext cx="619125" cy="6191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</p:pic>
      <p:cxnSp>
        <p:nvCxnSpPr>
          <p:cNvPr id="3" name="曲线连接符 2"/>
          <p:cNvCxnSpPr/>
          <p:nvPr/>
        </p:nvCxnSpPr>
        <p:spPr>
          <a:xfrm rot="5400000" flipV="1">
            <a:off x="2881630" y="3370580"/>
            <a:ext cx="853440" cy="22225"/>
          </a:xfrm>
          <a:prstGeom prst="curvedConnector3">
            <a:avLst>
              <a:gd name="adj1" fmla="val 50037"/>
            </a:avLst>
          </a:prstGeom>
          <a:ln w="28575">
            <a:solidFill>
              <a:srgbClr val="FAD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曲线连接符 4"/>
          <p:cNvCxnSpPr/>
          <p:nvPr/>
        </p:nvCxnSpPr>
        <p:spPr>
          <a:xfrm rot="10800000" flipV="1">
            <a:off x="2332990" y="2954020"/>
            <a:ext cx="1961515" cy="902335"/>
          </a:xfrm>
          <a:prstGeom prst="curvedConnector3">
            <a:avLst>
              <a:gd name="adj1" fmla="val 49984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曲线连接符 5"/>
          <p:cNvCxnSpPr/>
          <p:nvPr/>
        </p:nvCxnSpPr>
        <p:spPr>
          <a:xfrm rot="5400000">
            <a:off x="4914265" y="3369310"/>
            <a:ext cx="950595" cy="3175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/>
          <p:nvPr/>
        </p:nvCxnSpPr>
        <p:spPr>
          <a:xfrm flipV="1">
            <a:off x="4426585" y="2894330"/>
            <a:ext cx="1889125" cy="974725"/>
          </a:xfrm>
          <a:prstGeom prst="curvedConnector3">
            <a:avLst>
              <a:gd name="adj1" fmla="val 500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4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982470" y="591185"/>
            <a:ext cx="4927865" cy="1333500"/>
          </a:xfrm>
        </p:spPr>
        <p:txBody>
          <a:bodyPr vert="horz" wrap="square" lIns="76199" tIns="38099" rIns="76199" bIns="38099" anchor="b"/>
          <a:p>
            <a:pPr eaLnBrk="1" hangingPunct="1"/>
            <a:r>
              <a:rPr lang="en-US" altLang="zh-CN" sz="5000" b="1" dirty="0">
                <a:solidFill>
                  <a:schemeClr val="tx2"/>
                </a:solidFill>
                <a:latin typeface="+mn-lt"/>
                <a:cs typeface="+mn-lt"/>
              </a:rPr>
              <a:t>Homework</a:t>
            </a:r>
            <a:r>
              <a:rPr lang="zh-CN" altLang="en-US" sz="5000" b="1" dirty="0">
                <a:solidFill>
                  <a:schemeClr val="tx2"/>
                </a:solidFill>
                <a:latin typeface="+mn-lt"/>
                <a:cs typeface="+mn-lt"/>
              </a:rPr>
              <a:t>：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1043464" y="2204085"/>
            <a:ext cx="6806406" cy="3048000"/>
          </a:xfrm>
        </p:spPr>
        <p:txBody>
          <a:bodyPr vert="horz" wrap="square" lIns="76199" tIns="38099" rIns="76199" bIns="38099" anchor="t"/>
          <a:p>
            <a:pPr eaLnBrk="1" hangingPunct="1">
              <a:buNone/>
            </a:pPr>
            <a:r>
              <a:rPr lang="en-US" altLang="zh-CN" sz="4500" b="1" dirty="0"/>
              <a:t>   </a:t>
            </a:r>
            <a:r>
              <a:rPr lang="en-US" altLang="zh-CN" sz="4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en-US" altLang="zh-CN" sz="3200" b="1" dirty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课后调查同学最喜欢的颜色。</a:t>
            </a:r>
            <a:endParaRPr lang="zh-CN" altLang="en-US" sz="4400" b="1" dirty="0"/>
          </a:p>
          <a:p>
            <a:pPr eaLnBrk="1" hangingPunct="1">
              <a:buNone/>
            </a:pPr>
            <a:r>
              <a:rPr lang="en-US" altLang="zh-CN" sz="4400" b="1" dirty="0"/>
              <a:t>   </a:t>
            </a:r>
            <a:r>
              <a:rPr lang="en-US" altLang="zh-CN" sz="4400" b="1" dirty="0">
                <a:solidFill>
                  <a:srgbClr val="F89400"/>
                </a:solidFill>
              </a:rPr>
              <a:t> </a:t>
            </a:r>
            <a:r>
              <a:rPr lang="en-US" altLang="zh-CN" sz="3200" b="1" dirty="0">
                <a:solidFill>
                  <a:srgbClr val="F894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3200" b="1" dirty="0">
                <a:solidFill>
                  <a:srgbClr val="F894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向家人展示自己跟读模仿课文录音的情况。</a:t>
            </a:r>
            <a:endParaRPr lang="zh-CN" altLang="en-US" sz="3200" b="1" dirty="0">
              <a:solidFill>
                <a:srgbClr val="F894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1506" name="内容占位符 3" descr="QQ截图20170514195115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980" y="753110"/>
            <a:ext cx="6924040" cy="3837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0710" y="548005"/>
            <a:ext cx="7361555" cy="714375"/>
          </a:xfrm>
        </p:spPr>
        <p:txBody>
          <a:bodyPr vert="horz" wrap="square" lIns="76199" tIns="38099" rIns="76199" bIns="38099" anchor="b"/>
          <a:p>
            <a:pPr algn="l" eaLnBrk="1" hangingPunct="1"/>
            <a:r>
              <a:rPr lang="en-US" altLang="zh-CN" dirty="0"/>
              <a:t>What colour</a:t>
            </a:r>
            <a:r>
              <a:rPr lang="zh-CN" altLang="en-US" dirty="0">
                <a:latin typeface="+mn-lt"/>
              </a:rPr>
              <a:t>（颜色）</a:t>
            </a:r>
            <a:r>
              <a:rPr lang="en-US" altLang="zh-CN" dirty="0"/>
              <a:t>can you see?</a:t>
            </a:r>
            <a:endParaRPr lang="zh-CN" altLang="zh-CN" sz="2665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605" y="1417955"/>
            <a:ext cx="5402580" cy="3067050"/>
          </a:xfrm>
          <a:prstGeom prst="rect">
            <a:avLst/>
          </a:prstGeom>
        </p:spPr>
      </p:pic>
      <p:sp>
        <p:nvSpPr>
          <p:cNvPr id="3" name="Rectangle 3"/>
          <p:cNvSpPr>
            <a:spLocks noGrp="1"/>
          </p:cNvSpPr>
          <p:nvPr/>
        </p:nvSpPr>
        <p:spPr>
          <a:xfrm>
            <a:off x="6179027" y="1524000"/>
            <a:ext cx="2202656" cy="3048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99" tIns="38099" rIns="76199" bIns="38099" anchor="t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n-lt"/>
                <a:cs typeface="+mn-lt"/>
              </a:rPr>
              <a:t>red     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lt"/>
              </a:rPr>
              <a:t>红</a:t>
            </a:r>
            <a:endParaRPr lang="zh-CN" altLang="en-US" sz="2400" b="1" dirty="0">
              <a:solidFill>
                <a:srgbClr val="FF0000"/>
              </a:solidFill>
              <a:latin typeface="+mn-lt"/>
              <a:cs typeface="+mn-lt"/>
            </a:endParaRPr>
          </a:p>
          <a:p>
            <a:pPr eaLnBrk="1" hangingPunct="1"/>
            <a:r>
              <a:rPr lang="en-US" altLang="zh-CN" sz="2400" dirty="0">
                <a:solidFill>
                  <a:srgbClr val="F89400"/>
                </a:solidFill>
                <a:latin typeface="+mn-lt"/>
                <a:cs typeface="+mn-lt"/>
              </a:rPr>
              <a:t>orange      </a:t>
            </a:r>
            <a:r>
              <a:rPr lang="zh-CN" altLang="en-US" sz="2400" dirty="0">
                <a:solidFill>
                  <a:srgbClr val="F89400"/>
                </a:solidFill>
                <a:latin typeface="+mn-lt"/>
                <a:cs typeface="+mn-lt"/>
              </a:rPr>
              <a:t>橙</a:t>
            </a:r>
            <a:endParaRPr lang="en-US" altLang="zh-CN" sz="2400" dirty="0">
              <a:latin typeface="+mn-lt"/>
              <a:cs typeface="+mn-lt"/>
            </a:endParaRPr>
          </a:p>
          <a:p>
            <a:pPr eaLnBrk="1" hangingPunct="1"/>
            <a:r>
              <a:rPr lang="en-US" altLang="zh-CN" sz="2400" dirty="0">
                <a:solidFill>
                  <a:srgbClr val="F8E204"/>
                </a:solidFill>
                <a:latin typeface="+mn-lt"/>
                <a:cs typeface="+mn-lt"/>
              </a:rPr>
              <a:t>yellow </a:t>
            </a:r>
            <a:r>
              <a:rPr lang="zh-CN" altLang="en-US" sz="2400" b="1" dirty="0">
                <a:solidFill>
                  <a:srgbClr val="F8E204"/>
                </a:solidFill>
                <a:latin typeface="+mn-lt"/>
                <a:cs typeface="+mn-lt"/>
              </a:rPr>
              <a:t>黄</a:t>
            </a:r>
            <a:endParaRPr lang="zh-CN" altLang="en-US" sz="2400" b="1" dirty="0">
              <a:solidFill>
                <a:srgbClr val="F8E204"/>
              </a:solidFill>
              <a:latin typeface="+mn-lt"/>
              <a:cs typeface="+mn-lt"/>
            </a:endParaRPr>
          </a:p>
          <a:p>
            <a:pPr eaLnBrk="1" hangingPunct="1"/>
            <a:r>
              <a:rPr lang="en-US" altLang="zh-CN" sz="2400" dirty="0">
                <a:solidFill>
                  <a:srgbClr val="AAFB01"/>
                </a:solidFill>
                <a:latin typeface="+mn-lt"/>
                <a:cs typeface="+mn-lt"/>
                <a:sym typeface="+mn-ea"/>
              </a:rPr>
              <a:t>green </a:t>
            </a:r>
            <a:r>
              <a:rPr lang="en-US" altLang="zh-CN" sz="2400" b="1" dirty="0">
                <a:solidFill>
                  <a:srgbClr val="AAFB01"/>
                </a:solidFill>
                <a:latin typeface="+mn-lt"/>
                <a:cs typeface="+mn-lt"/>
                <a:sym typeface="+mn-ea"/>
              </a:rPr>
              <a:t> </a:t>
            </a:r>
            <a:r>
              <a:rPr lang="zh-CN" altLang="en-US" sz="2400" b="1" dirty="0">
                <a:solidFill>
                  <a:srgbClr val="AAFB01"/>
                </a:solidFill>
                <a:latin typeface="+mn-lt"/>
                <a:cs typeface="+mn-lt"/>
                <a:sym typeface="+mn-ea"/>
              </a:rPr>
              <a:t>绿</a:t>
            </a:r>
            <a:endParaRPr lang="en-US" altLang="zh-CN" sz="2400" dirty="0">
              <a:latin typeface="+mn-lt"/>
              <a:cs typeface="+mn-lt"/>
            </a:endParaRPr>
          </a:p>
          <a:p>
            <a:pPr eaLnBrk="1" hangingPunct="1"/>
            <a:r>
              <a:rPr lang="en-US" altLang="zh-CN" sz="2400" dirty="0">
                <a:solidFill>
                  <a:srgbClr val="0BC4FC"/>
                </a:solidFill>
                <a:latin typeface="+mn-lt"/>
                <a:cs typeface="+mn-lt"/>
              </a:rPr>
              <a:t>blue    </a:t>
            </a:r>
            <a:r>
              <a:rPr lang="zh-CN" altLang="en-US" sz="2400" b="1" dirty="0">
                <a:solidFill>
                  <a:srgbClr val="0BC4FC"/>
                </a:solidFill>
                <a:latin typeface="+mn-lt"/>
                <a:cs typeface="+mn-lt"/>
              </a:rPr>
              <a:t>蓝</a:t>
            </a:r>
            <a:endParaRPr lang="en-US" altLang="zh-CN" sz="2400" dirty="0">
              <a:latin typeface="+mn-lt"/>
              <a:cs typeface="+mn-lt"/>
            </a:endParaRPr>
          </a:p>
          <a:p>
            <a:pPr eaLnBrk="1" hangingPunct="1"/>
            <a:r>
              <a:rPr lang="en-US" altLang="zh-CN" sz="2400" dirty="0">
                <a:solidFill>
                  <a:srgbClr val="BE02FC"/>
                </a:solidFill>
                <a:latin typeface="+mn-lt"/>
                <a:cs typeface="+mn-lt"/>
              </a:rPr>
              <a:t>purple   </a:t>
            </a:r>
            <a:r>
              <a:rPr lang="zh-CN" altLang="en-US" sz="2400" dirty="0">
                <a:solidFill>
                  <a:srgbClr val="BE02FC"/>
                </a:solidFill>
                <a:latin typeface="+mn-lt"/>
                <a:cs typeface="+mn-lt"/>
              </a:rPr>
              <a:t>紫</a:t>
            </a:r>
            <a:endParaRPr lang="en-US" altLang="zh-CN" sz="2400" dirty="0">
              <a:latin typeface="+mn-lt"/>
              <a:cs typeface="+mn-lt"/>
            </a:endParaRPr>
          </a:p>
          <a:p>
            <a:pPr eaLnBrk="1" hangingPunct="1"/>
            <a:r>
              <a:rPr lang="en-US" altLang="zh-CN" sz="2400" dirty="0">
                <a:solidFill>
                  <a:srgbClr val="FA04E2"/>
                </a:solidFill>
                <a:latin typeface="+mn-lt"/>
                <a:cs typeface="+mn-lt"/>
              </a:rPr>
              <a:t>pink     </a:t>
            </a:r>
            <a:r>
              <a:rPr lang="zh-CN" altLang="en-US" sz="2400" dirty="0">
                <a:solidFill>
                  <a:srgbClr val="FA04E2"/>
                </a:solidFill>
                <a:latin typeface="+mn-lt"/>
                <a:cs typeface="+mn-lt"/>
              </a:rPr>
              <a:t>粉红</a:t>
            </a:r>
            <a:endParaRPr lang="en-US" altLang="zh-CN" sz="2800" dirty="0"/>
          </a:p>
          <a:p>
            <a:pPr eaLnBrk="1" hangingPunct="1">
              <a:buNone/>
            </a:pPr>
            <a:endParaRPr lang="zh-CN" altLang="zh-CN" sz="2800" dirty="0"/>
          </a:p>
        </p:txBody>
      </p:sp>
      <p:sp>
        <p:nvSpPr>
          <p:cNvPr id="2" name="菱形 1"/>
          <p:cNvSpPr/>
          <p:nvPr/>
        </p:nvSpPr>
        <p:spPr>
          <a:xfrm>
            <a:off x="2459990" y="4136390"/>
            <a:ext cx="3849370" cy="43561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charRg st="1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云形 1"/>
          <p:cNvSpPr/>
          <p:nvPr/>
        </p:nvSpPr>
        <p:spPr>
          <a:xfrm>
            <a:off x="973455" y="1618615"/>
            <a:ext cx="3573145" cy="18288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心形 2"/>
          <p:cNvSpPr/>
          <p:nvPr/>
        </p:nvSpPr>
        <p:spPr>
          <a:xfrm>
            <a:off x="6676390" y="2990850"/>
            <a:ext cx="950595" cy="1238250"/>
          </a:xfrm>
          <a:prstGeom prst="hear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4973955" y="3194685"/>
            <a:ext cx="1275080" cy="25273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 rot="480000">
            <a:off x="5100955" y="272923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favourite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0730" y="1187450"/>
            <a:ext cx="5265420" cy="3634740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>
            <a:off x="3843655" y="3784600"/>
            <a:ext cx="2092960" cy="850900"/>
          </a:xfrm>
          <a:prstGeom prst="triangle">
            <a:avLst/>
          </a:prstGeom>
          <a:solidFill>
            <a:srgbClr val="0072BB"/>
          </a:solidFill>
          <a:ln>
            <a:solidFill>
              <a:srgbClr val="007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4573270" y="3944620"/>
            <a:ext cx="962660" cy="877570"/>
          </a:xfrm>
          <a:prstGeom prst="diamond">
            <a:avLst/>
          </a:prstGeom>
          <a:solidFill>
            <a:srgbClr val="0072BB"/>
          </a:solidFill>
          <a:ln>
            <a:solidFill>
              <a:srgbClr val="0072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308475" y="2172970"/>
            <a:ext cx="1491615" cy="2622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1809750" y="2629535"/>
            <a:ext cx="1161415" cy="62611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452995" y="3944620"/>
            <a:ext cx="1191260" cy="54102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2"/>
                </a:solidFill>
              </a:rPr>
              <a:t>Sam</a:t>
            </a:r>
            <a:endParaRPr lang="en-US" altLang="zh-CN" sz="2400">
              <a:solidFill>
                <a:schemeClr val="tx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795" y="2426970"/>
            <a:ext cx="1431925" cy="54102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2"/>
                </a:solidFill>
              </a:rPr>
              <a:t>Lingling</a:t>
            </a:r>
            <a:endParaRPr lang="en-US" altLang="zh-CN" sz="2400">
              <a:solidFill>
                <a:schemeClr val="tx2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013575" y="3291205"/>
            <a:ext cx="1004570" cy="4933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421505" y="3869055"/>
            <a:ext cx="300355" cy="228600"/>
          </a:xfrm>
          <a:prstGeom prst="ellipse">
            <a:avLst/>
          </a:prstGeom>
          <a:solidFill>
            <a:srgbClr val="F7D710"/>
          </a:solidFill>
          <a:ln>
            <a:solidFill>
              <a:srgbClr val="F7D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956685" y="4268470"/>
            <a:ext cx="765175" cy="553720"/>
          </a:xfrm>
          <a:prstGeom prst="ellipse">
            <a:avLst/>
          </a:prstGeom>
          <a:solidFill>
            <a:srgbClr val="0072BB"/>
          </a:solidFill>
          <a:ln>
            <a:solidFill>
              <a:srgbClr val="007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216400" y="4106545"/>
            <a:ext cx="765175" cy="553720"/>
          </a:xfrm>
          <a:prstGeom prst="ellipse">
            <a:avLst/>
          </a:prstGeom>
          <a:solidFill>
            <a:srgbClr val="0072BB"/>
          </a:solidFill>
          <a:ln>
            <a:solidFill>
              <a:srgbClr val="007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08475" y="3944620"/>
            <a:ext cx="765175" cy="553720"/>
          </a:xfrm>
          <a:prstGeom prst="ellipse">
            <a:avLst/>
          </a:prstGeom>
          <a:solidFill>
            <a:srgbClr val="0072BB"/>
          </a:solidFill>
          <a:ln>
            <a:solidFill>
              <a:srgbClr val="007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308475" y="3507740"/>
            <a:ext cx="532765" cy="361315"/>
          </a:xfrm>
          <a:prstGeom prst="ellipse">
            <a:avLst/>
          </a:prstGeom>
          <a:solidFill>
            <a:srgbClr val="F7D710"/>
          </a:solidFill>
          <a:ln>
            <a:solidFill>
              <a:srgbClr val="F7D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68935" y="147955"/>
            <a:ext cx="5462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What's Sam's favourite colour?	</a:t>
            </a:r>
            <a:endParaRPr lang="zh-CN" altLang="zh-CN" sz="2400">
              <a:solidFill>
                <a:schemeClr val="bg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935" y="703580"/>
            <a:ext cx="1470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2"/>
                </a:solidFill>
                <a:sym typeface="+mn-ea"/>
              </a:rPr>
              <a:t>Yellow</a:t>
            </a:r>
            <a:r>
              <a:rPr lang="en-US" altLang="zh-CN" sz="2000" b="1">
                <a:solidFill>
                  <a:schemeClr val="bg2"/>
                </a:solidFill>
                <a:sym typeface="+mn-ea"/>
              </a:rPr>
              <a:t>.</a:t>
            </a:r>
            <a:endParaRPr lang="en-US" altLang="zh-CN" sz="2000" b="1">
              <a:solidFill>
                <a:schemeClr val="bg2"/>
              </a:solidFill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ShockwaveFlash1" r:id="rId1" imgW="7347585" imgH="4242435"/>
        </mc:Choice>
        <mc:Fallback>
          <p:control name="ShockwaveFlash1" r:id="rId1" imgW="7347585" imgH="4242435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67180" y="1163955"/>
                  <a:ext cx="7347585" cy="424243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1895" y="3368040"/>
            <a:ext cx="8108950" cy="615950"/>
          </a:xfrm>
        </p:spPr>
        <p:txBody>
          <a:bodyPr/>
          <a:p>
            <a:pPr>
              <a:lnSpc>
                <a:spcPct val="150000"/>
              </a:lnSpc>
            </a:pPr>
            <a:endParaRPr lang="en-US" altLang="zh-CN" sz="2000"/>
          </a:p>
          <a:p>
            <a:pPr>
              <a:lnSpc>
                <a:spcPct val="150000"/>
              </a:lnSpc>
            </a:pPr>
            <a:r>
              <a:rPr lang="en-US" altLang="zh-CN" sz="3600"/>
              <a:t>--My favourite colour is</a:t>
            </a:r>
            <a:r>
              <a:rPr lang="en-US" altLang="zh-CN" sz="3600">
                <a:solidFill>
                  <a:schemeClr val="bg2"/>
                </a:solidFill>
              </a:rPr>
              <a:t> </a:t>
            </a:r>
            <a:r>
              <a:rPr lang="en-US" altLang="zh-CN" sz="3600" u="sng">
                <a:solidFill>
                  <a:srgbClr val="FF0000"/>
                </a:solidFill>
              </a:rPr>
              <a:t>yellow</a:t>
            </a:r>
            <a:r>
              <a:rPr lang="en-US" altLang="zh-CN" sz="3600"/>
              <a:t>.</a:t>
            </a:r>
            <a:endParaRPr lang="en-US" altLang="zh-CN" sz="3600"/>
          </a:p>
          <a:p>
            <a:pPr>
              <a:lnSpc>
                <a:spcPct val="150000"/>
              </a:lnSpc>
            </a:pP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1191895" y="1604645"/>
            <a:ext cx="7770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--What's your favourite  colour?</a:t>
            </a:r>
            <a:endParaRPr lang="en-US" altLang="zh-CN" sz="36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4360" y="535940"/>
            <a:ext cx="3693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2BB"/>
                </a:solidFill>
              </a:rPr>
              <a:t>Pair work</a:t>
            </a:r>
            <a:endParaRPr lang="en-US" altLang="zh-CN" sz="3600" b="1">
              <a:solidFill>
                <a:srgbClr val="0072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云形 3"/>
          <p:cNvSpPr/>
          <p:nvPr/>
        </p:nvSpPr>
        <p:spPr>
          <a:xfrm>
            <a:off x="986706" y="2191524"/>
            <a:ext cx="1800200" cy="2016224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34030" y="1936750"/>
            <a:ext cx="5689600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</a:t>
            </a:r>
            <a:r>
              <a:rPr lang="en-US" altLang="zh-CN" sz="2800" b="1" dirty="0" smtClean="0">
                <a:ea typeface="+mn-ea"/>
                <a:cs typeface="+mn-lt"/>
              </a:rPr>
              <a:t>What’s your </a:t>
            </a:r>
            <a:r>
              <a:rPr lang="en-US" altLang="zh-CN" sz="2800" b="1" dirty="0" err="1" smtClean="0">
                <a:ea typeface="+mn-ea"/>
                <a:cs typeface="+mn-lt"/>
              </a:rPr>
              <a:t>favourite</a:t>
            </a:r>
            <a:r>
              <a:rPr lang="en-US" altLang="zh-CN" sz="2800" b="1" dirty="0" smtClean="0">
                <a:ea typeface="+mn-ea"/>
                <a:cs typeface="+mn-lt"/>
              </a:rPr>
              <a:t> </a:t>
            </a:r>
            <a:r>
              <a:rPr lang="en-US" altLang="zh-CN" sz="2800" b="1" dirty="0" err="1" smtClean="0">
                <a:ea typeface="+mn-ea"/>
                <a:cs typeface="+mn-lt"/>
              </a:rPr>
              <a:t>colour</a:t>
            </a:r>
            <a:r>
              <a:rPr lang="en-US" altLang="zh-CN" sz="2800" b="1" dirty="0" smtClean="0">
                <a:ea typeface="+mn-ea"/>
                <a:cs typeface="+mn-lt"/>
              </a:rPr>
              <a:t>?</a:t>
            </a:r>
            <a:endParaRPr lang="en-US" altLang="zh-CN" sz="2800" b="1" dirty="0" smtClean="0">
              <a:ea typeface="+mn-ea"/>
              <a:cs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07055" y="3140710"/>
            <a:ext cx="5701030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</a:t>
            </a:r>
            <a:r>
              <a:rPr lang="en-US" altLang="zh-CN" sz="2800" b="1" dirty="0" smtClean="0">
                <a:ea typeface="+mn-ea"/>
                <a:cs typeface="+mn-lt"/>
              </a:rPr>
              <a:t>My </a:t>
            </a:r>
            <a:r>
              <a:rPr lang="en-US" altLang="zh-CN" sz="2800" b="1" dirty="0" err="1" smtClean="0">
                <a:ea typeface="+mn-ea"/>
                <a:cs typeface="+mn-lt"/>
              </a:rPr>
              <a:t>favourite</a:t>
            </a:r>
            <a:r>
              <a:rPr lang="en-US" altLang="zh-CN" sz="2800" b="1" dirty="0" smtClean="0">
                <a:ea typeface="+mn-ea"/>
                <a:cs typeface="+mn-lt"/>
              </a:rPr>
              <a:t> </a:t>
            </a:r>
            <a:r>
              <a:rPr lang="en-US" altLang="zh-CN" sz="2800" b="1" dirty="0" err="1" smtClean="0">
                <a:ea typeface="+mn-ea"/>
                <a:cs typeface="+mn-lt"/>
              </a:rPr>
              <a:t>colour</a:t>
            </a:r>
            <a:r>
              <a:rPr lang="en-US" altLang="zh-CN" sz="2800" b="1" dirty="0" smtClean="0">
                <a:ea typeface="+mn-ea"/>
                <a:cs typeface="+mn-lt"/>
              </a:rPr>
              <a:t> is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_______.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6450" y="483870"/>
            <a:ext cx="4046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ea typeface="+mj-ea"/>
                <a:cs typeface="+mn-lt"/>
                <a:sym typeface="+mn-ea"/>
              </a:rPr>
              <a:t>Fill, listen and answer.</a:t>
            </a:r>
            <a:endParaRPr lang="en-US" altLang="zh-CN" sz="2800" b="1" dirty="0" smtClean="0">
              <a:solidFill>
                <a:srgbClr val="0070C0"/>
              </a:solidFill>
              <a:ea typeface="+mj-ea"/>
              <a:cs typeface="+mn-lt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2500" y="3140710"/>
            <a:ext cx="1421130" cy="7315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yellow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07365" y="1316990"/>
            <a:ext cx="2526665" cy="3080385"/>
          </a:xfrm>
          <a:prstGeom prst="ellipse">
            <a:avLst/>
          </a:prstGeom>
          <a:solidFill>
            <a:schemeClr val="bg1"/>
          </a:solidFill>
          <a:ln>
            <a:solidFill>
              <a:srgbClr val="F7D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tts_2018-11-05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403975" y="1428115"/>
            <a:ext cx="619125" cy="619125"/>
          </a:xfrm>
          <a:prstGeom prst="rect">
            <a:avLst/>
          </a:prstGeom>
        </p:spPr>
      </p:pic>
      <p:pic>
        <p:nvPicPr>
          <p:cNvPr id="11" name="1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259195" y="26739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云形 3"/>
          <p:cNvSpPr/>
          <p:nvPr/>
        </p:nvSpPr>
        <p:spPr>
          <a:xfrm>
            <a:off x="1259756" y="1781949"/>
            <a:ext cx="1800200" cy="2016224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80715" y="1663065"/>
            <a:ext cx="544893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</a:t>
            </a:r>
            <a:r>
              <a:rPr lang="en-US" altLang="zh-CN" sz="2800" b="1" dirty="0" smtClean="0">
                <a:ea typeface="+mn-ea"/>
                <a:cs typeface="+mn-lt"/>
              </a:rPr>
              <a:t>What’s your </a:t>
            </a:r>
            <a:r>
              <a:rPr lang="en-US" altLang="zh-CN" sz="2800" b="1" dirty="0" err="1" smtClean="0">
                <a:ea typeface="+mn-ea"/>
                <a:cs typeface="+mn-lt"/>
              </a:rPr>
              <a:t>favourite</a:t>
            </a:r>
            <a:r>
              <a:rPr lang="en-US" altLang="zh-CN" sz="2800" b="1" dirty="0" smtClean="0">
                <a:ea typeface="+mn-ea"/>
                <a:cs typeface="+mn-lt"/>
              </a:rPr>
              <a:t> </a:t>
            </a:r>
            <a:r>
              <a:rPr lang="en-US" altLang="zh-CN" sz="2800" b="1" dirty="0" err="1" smtClean="0">
                <a:ea typeface="+mn-ea"/>
                <a:cs typeface="+mn-lt"/>
              </a:rPr>
              <a:t>colour</a:t>
            </a:r>
            <a:r>
              <a:rPr lang="en-US" altLang="zh-CN" sz="2800" b="1" dirty="0" smtClean="0">
                <a:ea typeface="+mn-ea"/>
                <a:cs typeface="+mn-lt"/>
              </a:rPr>
              <a:t>?</a:t>
            </a:r>
            <a:endParaRPr lang="en-US" altLang="zh-CN" sz="2800" b="1" dirty="0" smtClean="0">
              <a:ea typeface="+mn-ea"/>
              <a:cs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29940" y="2731770"/>
            <a:ext cx="572452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</a:t>
            </a:r>
            <a:r>
              <a:rPr lang="en-US" altLang="zh-CN" sz="2800" b="1" dirty="0" smtClean="0">
                <a:ea typeface="+mn-ea"/>
                <a:cs typeface="+mn-lt"/>
              </a:rPr>
              <a:t>My </a:t>
            </a:r>
            <a:r>
              <a:rPr lang="en-US" altLang="zh-CN" sz="2800" b="1" dirty="0" err="1" smtClean="0">
                <a:ea typeface="+mn-ea"/>
                <a:cs typeface="+mn-lt"/>
              </a:rPr>
              <a:t>favourite</a:t>
            </a:r>
            <a:r>
              <a:rPr lang="en-US" altLang="zh-CN" sz="2800" b="1" dirty="0" smtClean="0">
                <a:ea typeface="+mn-ea"/>
                <a:cs typeface="+mn-lt"/>
              </a:rPr>
              <a:t> </a:t>
            </a:r>
            <a:r>
              <a:rPr lang="en-US" altLang="zh-CN" sz="2800" b="1" dirty="0" err="1" smtClean="0">
                <a:ea typeface="+mn-ea"/>
                <a:cs typeface="+mn-lt"/>
              </a:rPr>
              <a:t>colour</a:t>
            </a:r>
            <a:r>
              <a:rPr lang="en-US" altLang="zh-CN" sz="2800" b="1" dirty="0" smtClean="0">
                <a:ea typeface="+mn-ea"/>
                <a:cs typeface="+mn-lt"/>
              </a:rPr>
              <a:t> is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_______.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72970" y="2731854"/>
            <a:ext cx="1149997" cy="6612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green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4050" y="1249680"/>
            <a:ext cx="2526665" cy="3080385"/>
          </a:xfrm>
          <a:prstGeom prst="ellipse">
            <a:avLst/>
          </a:prstGeom>
          <a:solidFill>
            <a:schemeClr val="bg1"/>
          </a:solidFill>
          <a:ln>
            <a:solidFill>
              <a:srgbClr val="F7D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tts_2018-11-05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55715" y="1043940"/>
            <a:ext cx="619125" cy="619125"/>
          </a:xfrm>
          <a:prstGeom prst="rect">
            <a:avLst/>
          </a:prstGeom>
        </p:spPr>
      </p:pic>
      <p:pic>
        <p:nvPicPr>
          <p:cNvPr id="12" name="1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61175" y="41179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云形 3"/>
          <p:cNvSpPr/>
          <p:nvPr/>
        </p:nvSpPr>
        <p:spPr>
          <a:xfrm>
            <a:off x="934636" y="1849259"/>
            <a:ext cx="1800200" cy="2016224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90875" y="1648460"/>
            <a:ext cx="555688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</a:t>
            </a:r>
            <a:r>
              <a:rPr lang="en-US" altLang="zh-CN" sz="2800" b="1" dirty="0" smtClean="0">
                <a:ea typeface="+mn-ea"/>
                <a:cs typeface="+mn-lt"/>
              </a:rPr>
              <a:t>What’s your </a:t>
            </a:r>
            <a:r>
              <a:rPr lang="en-US" altLang="zh-CN" sz="2800" b="1" dirty="0" err="1" smtClean="0">
                <a:ea typeface="+mn-ea"/>
                <a:cs typeface="+mn-lt"/>
              </a:rPr>
              <a:t>favourite</a:t>
            </a:r>
            <a:r>
              <a:rPr lang="en-US" altLang="zh-CN" sz="2800" b="1" dirty="0" smtClean="0">
                <a:ea typeface="+mn-ea"/>
                <a:cs typeface="+mn-lt"/>
              </a:rPr>
              <a:t> </a:t>
            </a:r>
            <a:r>
              <a:rPr lang="en-US" altLang="zh-CN" sz="2800" b="1" dirty="0" err="1" smtClean="0">
                <a:ea typeface="+mn-ea"/>
                <a:cs typeface="+mn-lt"/>
              </a:rPr>
              <a:t>colour</a:t>
            </a:r>
            <a:r>
              <a:rPr lang="en-US" altLang="zh-CN" sz="2800" b="1" dirty="0" smtClean="0">
                <a:ea typeface="+mn-ea"/>
                <a:cs typeface="+mn-lt"/>
              </a:rPr>
              <a:t>?</a:t>
            </a:r>
            <a:endParaRPr lang="en-US" altLang="zh-CN" sz="2800" b="1" dirty="0" smtClean="0">
              <a:ea typeface="+mn-ea"/>
              <a:cs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0875" y="2767965"/>
            <a:ext cx="5773420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</a:t>
            </a:r>
            <a:r>
              <a:rPr lang="en-US" altLang="zh-CN" sz="2800" b="1" dirty="0" smtClean="0">
                <a:ea typeface="+mn-ea"/>
                <a:cs typeface="+mn-lt"/>
              </a:rPr>
              <a:t>My </a:t>
            </a:r>
            <a:r>
              <a:rPr lang="en-US" altLang="zh-CN" sz="2800" b="1" dirty="0" err="1" smtClean="0">
                <a:ea typeface="+mn-ea"/>
                <a:cs typeface="+mn-lt"/>
              </a:rPr>
              <a:t>favourite</a:t>
            </a:r>
            <a:r>
              <a:rPr lang="en-US" altLang="zh-CN" sz="2800" b="1" dirty="0" smtClean="0">
                <a:ea typeface="+mn-ea"/>
                <a:cs typeface="+mn-lt"/>
              </a:rPr>
              <a:t> </a:t>
            </a:r>
            <a:r>
              <a:rPr lang="en-US" altLang="zh-CN" sz="2800" b="1" dirty="0" err="1" smtClean="0">
                <a:ea typeface="+mn-ea"/>
                <a:cs typeface="+mn-lt"/>
              </a:rPr>
              <a:t>colour</a:t>
            </a:r>
            <a:r>
              <a:rPr lang="en-US" altLang="zh-CN" sz="2800" b="1" dirty="0" smtClean="0">
                <a:ea typeface="+mn-ea"/>
                <a:cs typeface="+mn-lt"/>
              </a:rPr>
              <a:t> is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_______.</a:t>
            </a:r>
            <a:endParaRPr lang="en-US" altLang="zh-CN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97735" y="2768049"/>
            <a:ext cx="1149997" cy="6612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blue</a:t>
            </a:r>
            <a:endParaRPr lang="en-US" altLang="zh-CN" sz="2800" b="1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15595" y="1196975"/>
            <a:ext cx="2526665" cy="3080385"/>
          </a:xfrm>
          <a:prstGeom prst="ellipse">
            <a:avLst/>
          </a:prstGeom>
          <a:solidFill>
            <a:schemeClr val="bg1"/>
          </a:solidFill>
          <a:ln>
            <a:solidFill>
              <a:srgbClr val="F7D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1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259195" y="2673985"/>
            <a:ext cx="619125" cy="619125"/>
          </a:xfrm>
          <a:prstGeom prst="rect">
            <a:avLst/>
          </a:prstGeom>
        </p:spPr>
      </p:pic>
      <p:pic>
        <p:nvPicPr>
          <p:cNvPr id="9" name="tts_2018-11-05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403975" y="14281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2" grpId="0" animBg="1"/>
    </p:bldLst>
  </p:timing>
</p:sld>
</file>

<file path=ppt/theme/theme1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WPS 演示</Application>
  <PresentationFormat>宽屏</PresentationFormat>
  <Paragraphs>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Comic Sans MS</vt:lpstr>
      <vt:lpstr>华文楷体</vt:lpstr>
      <vt:lpstr>微软雅黑</vt:lpstr>
      <vt:lpstr>Arial Unicode MS</vt:lpstr>
      <vt:lpstr>Calibri</vt:lpstr>
      <vt:lpstr>Times New Roman</vt:lpstr>
      <vt:lpstr>1_Crayons</vt:lpstr>
      <vt:lpstr>Unit2 My favourite colour is yellow. </vt:lpstr>
      <vt:lpstr>What colour（颜色）can you see?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match</vt:lpstr>
      <vt:lpstr>Homework：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Thinkpad</cp:lastModifiedBy>
  <cp:revision>9</cp:revision>
  <dcterms:created xsi:type="dcterms:W3CDTF">2018-11-04T08:11:00Z</dcterms:created>
  <dcterms:modified xsi:type="dcterms:W3CDTF">2018-11-05T16:10:24Z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