
<file path=[Content_Types].xml><?xml version="1.0" encoding="utf-8"?>
<Types xmlns="http://schemas.openxmlformats.org/package/2006/content-types">
  <Default Extension="jpeg" ContentType="image/jpeg"/>
  <Default Extension="png" ContentType="image/png"/>
  <Default Extension="gif" ContentType="image/gif"/>
  <Default Extension="rels" ContentType="application/vnd.openxmlformats-package.relationships+xml"/>
  <Default Extension="xml" ContentType="application/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tableStyles.xml" ContentType="application/vnd.openxmlformats-officedocument.presentationml.tableStyles+xml"/>
  <Override PartName="/ppt/theme/theme1.xml" ContentType="application/vnd.openxmlformats-officedocument.theme+xml"/>
  <Override PartName="/ppt/viewProps.xml" ContentType="application/vnd.openxmlformats-officedocument.presentationml.viewProp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4" Type="http://schemas.openxmlformats.org/package/2006/relationships/metadata/thumbnail" Target="docProps/thumbnail.jpeg"/><Relationship Id="rId3" Type="http://schemas.openxmlformats.org/package/2006/relationships/metadata/core-properties" Target="docProps/core.xml"/><Relationship Id="rId2" Type="http://schemas.openxmlformats.org/officeDocument/2006/relationships/extended-properties" Target="docProps/app.xml"/><Relationship Id="rId5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7" r:id="rId3"/>
    <p:sldId id="258" r:id="rId4"/>
    <p:sldId id="259" r:id="rId5"/>
  </p:sldIdLst>
  <p:sldSz cx="12192000" cy="6858000"/>
  <p:notesSz cx="7103745" cy="10234295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202020"/>
    <a:srgbClr val="323232"/>
    <a:srgbClr val="CC3300"/>
    <a:srgbClr val="CC0000"/>
    <a:srgbClr val="FF3300"/>
    <a:srgbClr val="990000"/>
    <a:srgbClr val="FF8D41"/>
    <a:srgbClr val="FF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7" autoAdjust="0"/>
    <p:restoredTop sz="94660"/>
  </p:normalViewPr>
  <p:slideViewPr>
    <p:cSldViewPr snapToGrid="0">
      <p:cViewPr varScale="1">
        <p:scale>
          <a:sx n="116" d="100"/>
          <a:sy n="116" d="100"/>
        </p:scale>
        <p:origin x="336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7" Type="http://schemas.openxmlformats.org/officeDocument/2006/relationships/viewProps" Target="viewProps.xml"/><Relationship Id="rId6" Type="http://schemas.openxmlformats.org/officeDocument/2006/relationships/presProps" Target="presProps.xml"/><Relationship Id="rId5" Type="http://schemas.openxmlformats.org/officeDocument/2006/relationships/slide" Target="slides/slide3.xml"/><Relationship Id="rId4" Type="http://schemas.openxmlformats.org/officeDocument/2006/relationships/slide" Target="slides/slide2.xml"/><Relationship Id="rId3" Type="http://schemas.openxmlformats.org/officeDocument/2006/relationships/slide" Target="slides/slide1.xml"/><Relationship Id="rId2" Type="http://schemas.openxmlformats.org/officeDocument/2006/relationships/theme" Target="theme/theme1.xml"/><Relationship Id="rId1" Type="http://schemas.openxmlformats.org/officeDocument/2006/relationships/slideMaster" Target="slideMasters/slideMaster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838200" y="1122680"/>
            <a:ext cx="105156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838200" y="3602355"/>
            <a:ext cx="10515600" cy="1655445"/>
          </a:xfrm>
        </p:spPr>
        <p:txBody>
          <a:bodyPr/>
          <a:lstStyle>
            <a:lvl1pPr marL="0" indent="0" algn="ctr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1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327025"/>
            <a:ext cx="10515600" cy="5850255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2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bg>
      <p:bgPr>
        <a:blipFill rotWithShape="0">
          <a:blip r:embed="rId2"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>
                <a:ea typeface="黑体" panose="02010609060101010101" charset="-122"/>
              </a:defRPr>
            </a:lvl1pPr>
          </a:lstStyle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en-US" altLang="en-US" b="0" i="0" strike="noStrike" kern="1200" cap="none" spc="0" normalizeH="0" baseline="0" noProof="1">
              <a:latin typeface="Arial" panose="020B0604020202020204" pitchFamily="34" charset="0"/>
              <a:ea typeface="黑体" panose="02010609060101010101" charset="-122"/>
              <a:cs typeface="+mn-cs"/>
            </a:endParaRPr>
          </a:p>
        </p:txBody>
      </p:sp>
      <p:sp>
        <p:nvSpPr>
          <p:cNvPr id="8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>
              <a:defRPr/>
            </a:lvl1pPr>
          </a:lstStyle>
          <a:p>
            <a:pPr marL="0" marR="0" indent="0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 typeface="Arial" panose="020B0604020202020204" pitchFamily="34" charset="0"/>
              <a:buNone/>
              <a:defRPr/>
            </a:pPr>
            <a:endParaRPr kumimoji="0" lang="zh-CN" altLang="en-US" b="0" i="0" strike="noStrike" kern="1200" cap="none" spc="0" normalizeH="0" baseline="0" noProof="1"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sp>
        <p:nvSpPr>
          <p:cNvPr id="9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noAutofit/>
          </a:bodyPr>
          <a:p>
            <a:pPr algn="r" fontAlgn="base"/>
            <a:fld id="{9A0DB2DC-4C9A-4742-B13C-FB6460FD3503}" type="slidenum">
              <a:rPr lang="zh-CN" altLang="en-US" strike="noStrike" noProof="1" dirty="0">
                <a:solidFill>
                  <a:schemeClr val="bg1"/>
                </a:solidFill>
                <a:latin typeface="Arial" panose="020B0604020202020204" pitchFamily="34" charset="0"/>
                <a:ea typeface="宋体" panose="02010600030101010101" pitchFamily="2" charset="-122"/>
                <a:cs typeface="+mn-ea"/>
              </a:rPr>
            </a:fld>
            <a:endParaRPr lang="zh-CN" altLang="en-US" strike="noStrike" noProof="1" dirty="0">
              <a:solidFill>
                <a:schemeClr val="bg1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 anchor="b" anchorCtr="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838200" y="1702435"/>
            <a:ext cx="10515600" cy="4474845"/>
          </a:xfrm>
        </p:spPr>
        <p:txBody>
          <a:bodyPr/>
          <a:lstStyle>
            <a:lvl2pPr>
              <a:defRPr/>
            </a:lvl2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2959100"/>
            <a:ext cx="10515600" cy="2781300"/>
          </a:xfrm>
        </p:spPr>
        <p:txBody>
          <a:bodyPr anchor="t" anchorCtr="0"/>
          <a:lstStyle>
            <a:lvl1pPr>
              <a:defRPr sz="48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722120"/>
            <a:ext cx="10515600" cy="1102995"/>
          </a:xfrm>
        </p:spPr>
        <p:txBody>
          <a:bodyPr lIns="144145" anchor="b" anchorCtr="0"/>
          <a:lstStyle>
            <a:lvl1pPr marL="0" indent="0">
              <a:buNone/>
              <a:defRPr sz="24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40105" y="365125"/>
            <a:ext cx="10515600" cy="800100"/>
          </a:xfrm>
        </p:spPr>
        <p:txBody>
          <a:bodyPr anchor="ctr" anchorCtr="0"/>
          <a:lstStyle>
            <a:lvl1pPr algn="ctr"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9470" y="1482090"/>
            <a:ext cx="5220970" cy="823595"/>
          </a:xfrm>
        </p:spPr>
        <p:txBody>
          <a:bodyPr anchor="ctr" anchorCtr="0"/>
          <a:lstStyle>
            <a:lvl1pPr marL="0" indent="0">
              <a:buNone/>
              <a:defRPr sz="3200">
                <a:solidFill>
                  <a:srgbClr val="0070C0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838200" y="2368550"/>
            <a:ext cx="5222240" cy="382079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6256655" y="1482090"/>
            <a:ext cx="5097145" cy="823595"/>
          </a:xfrm>
        </p:spPr>
        <p:txBody>
          <a:bodyPr anchor="ctr" anchorCtr="0"/>
          <a:lstStyle>
            <a:lvl1pPr marL="0" indent="0">
              <a:buNone/>
              <a:defRPr sz="3200">
                <a:solidFill>
                  <a:srgbClr val="0070C0"/>
                </a:solidFill>
              </a:defRPr>
            </a:lvl1pPr>
            <a:lvl2pPr marL="457200" indent="0">
              <a:buNone/>
              <a:defRPr sz="2400"/>
            </a:lvl2pPr>
            <a:lvl3pPr marL="914400" indent="0">
              <a:buNone/>
              <a:defRPr sz="2000"/>
            </a:lvl3pPr>
            <a:lvl4pPr marL="1371600" indent="0">
              <a:buNone/>
              <a:defRPr sz="1800"/>
            </a:lvl4pPr>
            <a:lvl5pPr marL="1828800" indent="0">
              <a:buNone/>
              <a:defRPr sz="1800"/>
            </a:lvl5pPr>
            <a:lvl6pPr marL="2286000" indent="0">
              <a:buNone/>
              <a:defRPr sz="1800"/>
            </a:lvl6pPr>
            <a:lvl7pPr marL="2743200" indent="0">
              <a:buNone/>
              <a:defRPr sz="1800"/>
            </a:lvl7pPr>
            <a:lvl8pPr marL="3200400" indent="0">
              <a:buNone/>
              <a:defRPr sz="1800"/>
            </a:lvl8pPr>
            <a:lvl9pPr marL="3657600" indent="0">
              <a:buNone/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6256655" y="2368550"/>
            <a:ext cx="5097145" cy="3820795"/>
          </a:xfrm>
        </p:spPr>
        <p:txBody>
          <a:bodyPr/>
          <a:lstStyle>
            <a:lvl1pPr>
              <a:defRPr sz="2800"/>
            </a:lvl1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日期占位符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8" name="页脚占位符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9" name="灯片编号占位符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3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838200" y="197485"/>
            <a:ext cx="10515600" cy="1325563"/>
          </a:xfrm>
        </p:spPr>
        <p:txBody>
          <a:bodyPr anchor="b" anchorCtr="0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 + 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-12700" y="-1905"/>
            <a:ext cx="7017385" cy="6861810"/>
          </a:xfrm>
          <a:noFill/>
        </p:spPr>
        <p:txBody>
          <a:bodyPr lIns="252095" tIns="144145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350125" y="457200"/>
            <a:ext cx="4392295" cy="1055370"/>
          </a:xfrm>
        </p:spPr>
        <p:txBody>
          <a:bodyPr anchor="b" anchorCtr="0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7349490" y="1694180"/>
            <a:ext cx="4393565" cy="4480560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文本 + 图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5183505" y="-7620"/>
            <a:ext cx="7017385" cy="6861810"/>
          </a:xfrm>
          <a:noFill/>
        </p:spPr>
        <p:txBody>
          <a:bodyPr lIns="252095" tIns="144145"/>
          <a:lstStyle>
            <a:lvl1pPr marL="0" indent="0" algn="ctr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zh-CN" altLang="en-US"/>
          </a:p>
        </p:txBody>
      </p:sp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09575" y="457200"/>
            <a:ext cx="4279900" cy="1055370"/>
          </a:xfrm>
        </p:spPr>
        <p:txBody>
          <a:bodyPr anchor="t" anchorCtr="0"/>
          <a:lstStyle>
            <a:lvl1pPr>
              <a:defRPr sz="3200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09575" y="1694180"/>
            <a:ext cx="4280535" cy="4480560"/>
          </a:xfrm>
        </p:spPr>
        <p:txBody>
          <a:bodyPr/>
          <a:lstStyle>
            <a:lvl1pPr marL="0" indent="0">
              <a:buNone/>
              <a:defRPr sz="2800">
                <a:solidFill>
                  <a:schemeClr val="tx1"/>
                </a:solidFill>
              </a:defRPr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</p:txBody>
      </p:sp>
      <p:sp>
        <p:nvSpPr>
          <p:cNvPr id="5" name="日期占位符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4_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  <p:sp>
        <p:nvSpPr>
          <p:cNvPr id="3" name="竖排标题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7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9" Type="http://schemas.openxmlformats.org/officeDocument/2006/relationships/slideLayout" Target="../slideLayouts/slideLayout9.xml"/><Relationship Id="rId8" Type="http://schemas.openxmlformats.org/officeDocument/2006/relationships/slideLayout" Target="../slideLayouts/slideLayout8.xml"/><Relationship Id="rId7" Type="http://schemas.openxmlformats.org/officeDocument/2006/relationships/slideLayout" Target="../slideLayouts/slideLayout7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3" Type="http://schemas.openxmlformats.org/officeDocument/2006/relationships/theme" Target="../theme/theme1.xml"/><Relationship Id="rId12" Type="http://schemas.openxmlformats.org/officeDocument/2006/relationships/slideLayout" Target="../slideLayouts/slideLayout12.xml"/><Relationship Id="rId11" Type="http://schemas.openxmlformats.org/officeDocument/2006/relationships/slideLayout" Target="../slideLayouts/slideLayout11.xml"/><Relationship Id="rId10" Type="http://schemas.openxmlformats.org/officeDocument/2006/relationships/slideLayout" Target="../slideLayouts/slideLayout10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chemeClr val="bg1">
                <a:lumMod val="95000"/>
              </a:schemeClr>
            </a:gs>
            <a:gs pos="100000">
              <a:schemeClr val="bg2"/>
            </a:gs>
          </a:gsLst>
          <a:lin ang="5400000" scaled="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占位符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  <a:effectLst>
            <a:outerShdw blurRad="88900" dist="101600" dir="5400000" algn="ctr" rotWithShape="0">
              <a:srgbClr val="000000">
                <a:alpha val="2000"/>
              </a:srgbClr>
            </a:outerShdw>
          </a:effectLst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smtClean="0"/>
              <a:t>单击此处编辑母版文本样式</a:t>
            </a:r>
            <a:endParaRPr lang="zh-CN" altLang="en-US" smtClean="0"/>
          </a:p>
          <a:p>
            <a:pPr lvl="1"/>
            <a:r>
              <a:rPr lang="zh-CN" altLang="en-US" smtClean="0"/>
              <a:t>第二级</a:t>
            </a:r>
            <a:endParaRPr lang="zh-CN" altLang="en-US" smtClean="0"/>
          </a:p>
          <a:p>
            <a:pPr lvl="2"/>
            <a:r>
              <a:rPr lang="zh-CN" altLang="en-US" smtClean="0"/>
              <a:t>第三级</a:t>
            </a:r>
            <a:endParaRPr lang="zh-CN" altLang="en-US" smtClean="0"/>
          </a:p>
          <a:p>
            <a:pPr lvl="3"/>
            <a:r>
              <a:rPr lang="zh-CN" altLang="en-US" smtClean="0"/>
              <a:t>第四级</a:t>
            </a:r>
            <a:endParaRPr lang="zh-CN" altLang="en-US" smtClean="0"/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defRPr>
            </a:lvl1pPr>
          </a:lstStyle>
          <a:p>
            <a:fld id="{82F288E0-7875-42C4-84C8-98DBBD3BF4D2}" type="datetimeFigureOut">
              <a:rPr lang="zh-CN" altLang="en-US" smtClean="0"/>
            </a:fld>
            <a:endParaRPr lang="zh-CN" altLang="en-US"/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defRPr>
            </a:lvl1pPr>
          </a:lstStyle>
          <a:p>
            <a:endParaRPr lang="zh-CN" altLang="en-US"/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  <a:latin typeface="微软雅黑 Light" panose="020B0502040204020203" charset="-122"/>
                <a:ea typeface="微软雅黑 Light" panose="020B0502040204020203" charset="-122"/>
              </a:defRPr>
            </a:lvl1pPr>
          </a:lstStyle>
          <a:p>
            <a:fld id="{7D9BB5D0-35E4-459D-AEF3-FE4D7C45CC19}" type="slidenum">
              <a:rPr lang="zh-CN" altLang="en-US" smtClean="0"/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  <p:sldLayoutId id="2147483660" r:id="rId12"/>
  </p:sldLayoutIdLst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000" kern="1200">
          <a:solidFill>
            <a:srgbClr val="202020"/>
          </a:solidFill>
          <a:effectLst>
            <a:outerShdw blurRad="50800" dist="38100" dir="5400000" algn="t" rotWithShape="0">
              <a:prstClr val="black">
                <a:alpha val="20000"/>
              </a:prstClr>
            </a:outerShdw>
          </a:effectLst>
          <a:latin typeface="微软雅黑" panose="020B0503020204020204" charset="-122"/>
          <a:ea typeface="微软雅黑" panose="020B0503020204020204" charset="-122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SzPct val="75000"/>
        <a:buFont typeface="Arial" panose="020B0604020202020204" pitchFamily="34" charset="0"/>
        <a:buChar char="•"/>
        <a:defRPr sz="2800" kern="1200">
          <a:solidFill>
            <a:schemeClr val="tx1">
              <a:lumMod val="85000"/>
              <a:lumOff val="15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1pPr>
      <a:lvl2pPr marL="575945" indent="-228600" algn="l" defTabSz="914400" rtl="0" eaLnBrk="1" fontAlgn="auto" latinLnBrk="0" hangingPunct="1">
        <a:lnSpc>
          <a:spcPct val="120000"/>
        </a:lnSpc>
        <a:spcBef>
          <a:spcPts val="500"/>
        </a:spcBef>
        <a:buSzPct val="75000"/>
        <a:buFont typeface="Arial" panose="020B0604020202020204" pitchFamily="34" charset="0"/>
        <a:buChar char="•"/>
        <a:defRPr sz="2200" kern="1200">
          <a:solidFill>
            <a:schemeClr val="tx1">
              <a:lumMod val="75000"/>
              <a:lumOff val="25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2pPr>
      <a:lvl3pPr marL="1007745" indent="-228600" algn="l" defTabSz="914400" rtl="0" eaLnBrk="1" fontAlgn="auto" latinLnBrk="0" hangingPunct="1">
        <a:lnSpc>
          <a:spcPct val="120000"/>
        </a:lnSpc>
        <a:spcBef>
          <a:spcPts val="500"/>
        </a:spcBef>
        <a:buSzPct val="75000"/>
        <a:buFont typeface="Arial" panose="020B0604020202020204" pitchFamily="34" charset="0"/>
        <a:buChar char="‒"/>
        <a:defRPr sz="2000" kern="1200">
          <a:solidFill>
            <a:schemeClr val="tx1">
              <a:lumMod val="65000"/>
              <a:lumOff val="35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3pPr>
      <a:lvl4pPr marL="1511935" indent="-228600" algn="l" defTabSz="914400" rtl="0" eaLnBrk="1" fontAlgn="auto" latinLnBrk="0" hangingPunct="1">
        <a:lnSpc>
          <a:spcPct val="100000"/>
        </a:lnSpc>
        <a:spcBef>
          <a:spcPts val="500"/>
        </a:spcBef>
        <a:buSzPct val="75000"/>
        <a:buFont typeface="Arial" panose="020B0604020202020204" pitchFamily="34" charset="0"/>
        <a:buChar char="˃"/>
        <a:defRPr sz="1800" kern="1200">
          <a:solidFill>
            <a:schemeClr val="tx1">
              <a:lumMod val="50000"/>
              <a:lumOff val="50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4pPr>
      <a:lvl5pPr marL="1943735" indent="-228600" algn="l" defTabSz="914400" rtl="0" eaLnBrk="1" fontAlgn="auto" latinLnBrk="0" hangingPunct="1">
        <a:lnSpc>
          <a:spcPct val="90000"/>
        </a:lnSpc>
        <a:spcBef>
          <a:spcPts val="500"/>
        </a:spcBef>
        <a:buSzPct val="75000"/>
        <a:buFont typeface="Arial" panose="020B0604020202020204" pitchFamily="34" charset="0"/>
        <a:buChar char="˃"/>
        <a:defRPr sz="1800" kern="1200">
          <a:solidFill>
            <a:schemeClr val="tx1">
              <a:lumMod val="50000"/>
              <a:lumOff val="50000"/>
            </a:schemeClr>
          </a:solidFill>
          <a:latin typeface="微软雅黑" panose="020B0503020204020204" charset="-122"/>
          <a:ea typeface="微软雅黑" panose="020B0503020204020204" charset="-122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2.GIF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image" Target="../media/image3.GIF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12.xml"/><Relationship Id="rId1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5057" name="图片 55297" descr="2003108211646906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8112125" y="4654550"/>
            <a:ext cx="2232025" cy="19875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5058" name="文本框 55298"/>
          <p:cNvSpPr txBox="1"/>
          <p:nvPr/>
        </p:nvSpPr>
        <p:spPr>
          <a:xfrm>
            <a:off x="4611847" y="323850"/>
            <a:ext cx="1661795" cy="768350"/>
          </a:xfrm>
          <a:prstGeom prst="rect">
            <a:avLst/>
          </a:prstGeom>
          <a:noFill/>
          <a:ln w="9525">
            <a:noFill/>
          </a:ln>
        </p:spPr>
        <p:txBody>
          <a:bodyPr wrap="none" anchor="t">
            <a:spAutoFit/>
          </a:bodyPr>
          <a:p>
            <a:pPr algn="ctr" eaLnBrk="0" hangingPunct="0"/>
            <a:r>
              <a:rPr lang="en-US" altLang="zh-CN" sz="4400" b="1" dirty="0">
                <a:solidFill>
                  <a:srgbClr val="3333FF"/>
                </a:solidFill>
                <a:latin typeface="Comic Sans MS" panose="030F0702030302020204" pitchFamily="66" charset="0"/>
                <a:ea typeface="宋体" panose="02010600030101010101" pitchFamily="2" charset="-122"/>
              </a:rPr>
              <a:t>Test:</a:t>
            </a:r>
            <a:endParaRPr lang="en-US" altLang="zh-CN" sz="4400" b="1" dirty="0">
              <a:solidFill>
                <a:srgbClr val="3333FF"/>
              </a:solidFill>
              <a:latin typeface="Comic Sans MS" panose="030F0702030302020204" pitchFamily="66" charset="0"/>
              <a:ea typeface="宋体" panose="02010600030101010101" pitchFamily="2" charset="-122"/>
            </a:endParaRPr>
          </a:p>
        </p:txBody>
      </p:sp>
      <p:sp>
        <p:nvSpPr>
          <p:cNvPr id="45059" name="文本框 55300"/>
          <p:cNvSpPr txBox="1"/>
          <p:nvPr/>
        </p:nvSpPr>
        <p:spPr>
          <a:xfrm>
            <a:off x="2590800" y="1295400"/>
            <a:ext cx="7800975" cy="4769485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eaLnBrk="0" hangingPunct="0"/>
            <a:r>
              <a:rPr lang="zh-CN" altLang="en-US" sz="3200" b="1" dirty="0">
                <a:solidFill>
                  <a:schemeClr val="hlink"/>
                </a:solidFill>
                <a:latin typeface="宋体" panose="02010600030101010101" pitchFamily="2" charset="-122"/>
                <a:ea typeface="宋体" panose="02010600030101010101" pitchFamily="2" charset="-122"/>
              </a:rPr>
              <a:t>（一）根据汉语，写出英语。</a:t>
            </a:r>
            <a:endParaRPr lang="zh-CN" altLang="en-US" sz="3200" b="1" dirty="0">
              <a:solidFill>
                <a:schemeClr val="hlink"/>
              </a:solidFill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0" hangingPunct="0"/>
            <a:endParaRPr lang="zh-CN" altLang="en-US" sz="3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1.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认为，想到 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________</a:t>
            </a: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     </a:t>
            </a:r>
            <a:endParaRPr lang="en-US" altLang="zh-CN" sz="3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2.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游戏节目 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________</a:t>
            </a: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                           </a:t>
            </a:r>
            <a:endParaRPr lang="en-US" altLang="zh-CN" sz="3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3.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才艺展示节目 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________</a:t>
            </a: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       </a:t>
            </a:r>
            <a:endParaRPr lang="en-US" altLang="zh-CN" sz="3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4.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不能忍受 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________</a:t>
            </a: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                                                                              </a:t>
            </a:r>
            <a:endParaRPr lang="en-US" altLang="zh-CN" sz="3200" b="1" dirty="0">
              <a:latin typeface="宋体" panose="02010600030101010101" pitchFamily="2" charset="-122"/>
              <a:ea typeface="宋体" panose="02010600030101010101" pitchFamily="2" charset="-122"/>
            </a:endParaRPr>
          </a:p>
          <a:p>
            <a:pPr eaLnBrk="0" hangingPunct="0">
              <a:lnSpc>
                <a:spcPct val="150000"/>
              </a:lnSpc>
            </a:pPr>
            <a:r>
              <a:rPr lang="en-US" altLang="zh-CN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5.</a:t>
            </a:r>
            <a:r>
              <a:rPr lang="zh-CN" altLang="en-US" sz="3200" b="1" dirty="0">
                <a:latin typeface="宋体" panose="02010600030101010101" pitchFamily="2" charset="-122"/>
                <a:ea typeface="宋体" panose="02010600030101010101" pitchFamily="2" charset="-122"/>
              </a:rPr>
              <a:t>不介意</a:t>
            </a:r>
            <a:r>
              <a:rPr lang="zh-CN" altLang="en-US" sz="3200" dirty="0">
                <a:latin typeface="Times New Roman" panose="02020603050405020304" pitchFamily="18" charset="0"/>
                <a:ea typeface="宋体" panose="02010600030101010101" pitchFamily="2" charset="-122"/>
              </a:rPr>
              <a:t> </a:t>
            </a:r>
            <a:r>
              <a:rPr lang="en-US" altLang="zh-CN" sz="3200" b="1" dirty="0">
                <a:latin typeface="Times New Roman" panose="02020603050405020304" pitchFamily="18" charset="0"/>
                <a:ea typeface="宋体" panose="02010600030101010101" pitchFamily="2" charset="-122"/>
              </a:rPr>
              <a:t>________</a:t>
            </a:r>
            <a:endParaRPr lang="en-US" altLang="zh-CN" sz="2400" b="1" dirty="0"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5302" name="Text Box 6"/>
          <p:cNvSpPr txBox="1"/>
          <p:nvPr/>
        </p:nvSpPr>
        <p:spPr>
          <a:xfrm>
            <a:off x="5181600" y="2362200"/>
            <a:ext cx="3168650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eaLnBrk="0" hangingPunct="0"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think of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5303" name="Text Box 6"/>
          <p:cNvSpPr txBox="1"/>
          <p:nvPr/>
        </p:nvSpPr>
        <p:spPr>
          <a:xfrm>
            <a:off x="4876800" y="3124200"/>
            <a:ext cx="3168650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eaLnBrk="0" hangingPunct="0"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game show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5304" name="Text Box 6"/>
          <p:cNvSpPr txBox="1"/>
          <p:nvPr/>
        </p:nvSpPr>
        <p:spPr>
          <a:xfrm>
            <a:off x="5486400" y="3810000"/>
            <a:ext cx="3168650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eaLnBrk="0" hangingPunct="0"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talent show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5305" name="Text Box 6"/>
          <p:cNvSpPr txBox="1"/>
          <p:nvPr/>
        </p:nvSpPr>
        <p:spPr>
          <a:xfrm>
            <a:off x="4800600" y="4495800"/>
            <a:ext cx="3168650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eaLnBrk="0" hangingPunct="0"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can't stand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  <p:sp>
        <p:nvSpPr>
          <p:cNvPr id="55306" name="Text Box 6"/>
          <p:cNvSpPr txBox="1"/>
          <p:nvPr/>
        </p:nvSpPr>
        <p:spPr>
          <a:xfrm>
            <a:off x="4343400" y="5181600"/>
            <a:ext cx="3168650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eaLnBrk="0" hangingPunct="0">
              <a:spcBef>
                <a:spcPct val="50000"/>
              </a:spcBef>
            </a:pP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  <a:ea typeface="宋体" panose="02010600030101010101" pitchFamily="2" charset="-122"/>
              </a:rPr>
              <a:t>don't mind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p14:dur="250">
        <p:fade/>
      </p:transition>
    </mc:Choice>
    <mc:Fallback>
      <p:transition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7" dur="500"/>
                                        <p:tgtEl>
                                          <p:spTgt spid="553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2" dur="500"/>
                                        <p:tgtEl>
                                          <p:spTgt spid="553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17" dur="500"/>
                                        <p:tgtEl>
                                          <p:spTgt spid="5530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2" dur="500"/>
                                        <p:tgtEl>
                                          <p:spTgt spid="553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3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edge">
                                      <p:cBhvr>
                                        <p:cTn id="27" dur="500"/>
                                        <p:tgtEl>
                                          <p:spTgt spid="553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5302" grpId="0"/>
      <p:bldP spid="55303" grpId="0"/>
      <p:bldP spid="55304" grpId="0"/>
      <p:bldP spid="55305" grpId="0"/>
      <p:bldP spid="5530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sp>
        <p:nvSpPr>
          <p:cNvPr id="47106" name="Rectangle 2"/>
          <p:cNvSpPr>
            <a:spLocks noGrp="1"/>
          </p:cNvSpPr>
          <p:nvPr>
            <p:ph idx="1"/>
          </p:nvPr>
        </p:nvSpPr>
        <p:spPr>
          <a:xfrm>
            <a:off x="1703388" y="609600"/>
            <a:ext cx="8964612" cy="5911850"/>
          </a:xfrm>
        </p:spPr>
        <p:txBody>
          <a:bodyPr wrap="square" lIns="91440" tIns="45720" rIns="91440" bIns="45720" anchor="t"/>
          <a:p>
            <a:pPr marL="1063625" indent="-1063625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endParaRPr lang="zh-CN" altLang="zh-CN" sz="2600" dirty="0">
              <a:latin typeface="Comic Sans MS" panose="030F0702030302020204" pitchFamily="66" charset="0"/>
            </a:endParaRPr>
          </a:p>
          <a:p>
            <a:pPr marL="1063625" indent="-1063625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zh-CN" sz="2600" dirty="0">
                <a:latin typeface="Comic Sans MS" panose="030F0702030302020204" pitchFamily="66" charset="0"/>
              </a:rPr>
              <a:t>1.A: What ____ your brother think of the bike?</a:t>
            </a:r>
            <a:endParaRPr lang="zh-CN" altLang="zh-CN" sz="2600" dirty="0">
              <a:latin typeface="Comic Sans MS" panose="030F0702030302020204" pitchFamily="66" charset="0"/>
            </a:endParaRPr>
          </a:p>
          <a:p>
            <a:pPr marL="1063625" indent="-1063625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zh-CN" sz="2600" dirty="0">
                <a:latin typeface="Comic Sans MS" panose="030F0702030302020204" pitchFamily="66" charset="0"/>
              </a:rPr>
              <a:t>   B: He likes it.                                           </a:t>
            </a:r>
            <a:endParaRPr lang="zh-CN" altLang="zh-CN" sz="2600" dirty="0">
              <a:latin typeface="Comic Sans MS" panose="030F0702030302020204" pitchFamily="66" charset="0"/>
            </a:endParaRPr>
          </a:p>
          <a:p>
            <a:pPr marL="1063625" indent="-1063625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zh-CN" sz="2600" dirty="0">
                <a:latin typeface="Comic Sans MS" panose="030F0702030302020204" pitchFamily="66" charset="0"/>
              </a:rPr>
              <a:t>    A. does         B. do          C. is</a:t>
            </a:r>
            <a:endParaRPr lang="zh-CN" altLang="zh-CN" sz="2600" dirty="0">
              <a:latin typeface="Comic Sans MS" panose="030F0702030302020204" pitchFamily="66" charset="0"/>
            </a:endParaRPr>
          </a:p>
          <a:p>
            <a:pPr marL="1063625" indent="-1063625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zh-CN" sz="2600" dirty="0">
                <a:latin typeface="Comic Sans MS" panose="030F0702030302020204" pitchFamily="66" charset="0"/>
              </a:rPr>
              <a:t>2. A: What do they think ___ the movie.</a:t>
            </a:r>
            <a:endParaRPr lang="zh-CN" altLang="zh-CN" sz="2600" dirty="0">
              <a:latin typeface="Comic Sans MS" panose="030F0702030302020204" pitchFamily="66" charset="0"/>
            </a:endParaRPr>
          </a:p>
          <a:p>
            <a:pPr marL="1063625" indent="-1063625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zh-CN" sz="2600" dirty="0">
                <a:latin typeface="Comic Sans MS" panose="030F0702030302020204" pitchFamily="66" charset="0"/>
              </a:rPr>
              <a:t>    B: They like it very much.</a:t>
            </a:r>
            <a:endParaRPr lang="zh-CN" altLang="zh-CN" sz="2600" dirty="0">
              <a:latin typeface="Comic Sans MS" panose="030F0702030302020204" pitchFamily="66" charset="0"/>
            </a:endParaRPr>
          </a:p>
          <a:p>
            <a:pPr marL="1063625" indent="-1063625">
              <a:lnSpc>
                <a:spcPct val="80000"/>
              </a:lnSpc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zh-CN" sz="2600" dirty="0">
                <a:latin typeface="Comic Sans MS" panose="030F0702030302020204" pitchFamily="66" charset="0"/>
              </a:rPr>
              <a:t>   A. to             B. of            C. for</a:t>
            </a:r>
            <a:endParaRPr lang="zh-CN" altLang="zh-CN" sz="2600" dirty="0">
              <a:latin typeface="Comic Sans MS" panose="030F0702030302020204" pitchFamily="66" charset="0"/>
            </a:endParaRPr>
          </a:p>
          <a:p>
            <a:pPr marL="1063625" indent="-1063625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zh-CN" sz="2600" dirty="0">
                <a:latin typeface="Comic Sans MS" panose="030F0702030302020204" pitchFamily="66" charset="0"/>
              </a:rPr>
              <a:t>3. A: What do you think of sitcoms?</a:t>
            </a:r>
            <a:endParaRPr lang="zh-CN" altLang="zh-CN" sz="2600" dirty="0">
              <a:latin typeface="Comic Sans MS" panose="030F0702030302020204" pitchFamily="66" charset="0"/>
            </a:endParaRPr>
          </a:p>
          <a:p>
            <a:pPr marL="1063625" indent="-1063625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zh-CN" sz="2600" dirty="0">
                <a:latin typeface="Comic Sans MS" panose="030F0702030302020204" pitchFamily="66" charset="0"/>
              </a:rPr>
              <a:t> B: Oh, I _________ mind them.</a:t>
            </a:r>
            <a:endParaRPr lang="zh-CN" altLang="zh-CN" sz="2600" dirty="0">
              <a:latin typeface="Comic Sans MS" panose="030F0702030302020204" pitchFamily="66" charset="0"/>
            </a:endParaRPr>
          </a:p>
          <a:p>
            <a:pPr marL="1063625" indent="-1063625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zh-CN" sz="2600" dirty="0">
                <a:latin typeface="Comic Sans MS" panose="030F0702030302020204" pitchFamily="66" charset="0"/>
              </a:rPr>
              <a:t>   A. can’t      B. don’t      C. am not</a:t>
            </a:r>
            <a:endParaRPr lang="zh-CN" altLang="zh-CN" sz="2600" dirty="0">
              <a:latin typeface="Comic Sans MS" panose="030F0702030302020204" pitchFamily="66" charset="0"/>
            </a:endParaRPr>
          </a:p>
          <a:p>
            <a:pPr marL="1063625" indent="-1063625">
              <a:spcBef>
                <a:spcPct val="0"/>
              </a:spcBef>
              <a:buNone/>
            </a:pPr>
            <a:r>
              <a:rPr lang="zh-CN" altLang="zh-CN" sz="2600" dirty="0">
                <a:latin typeface="Comic Sans MS" panose="030F0702030302020204" pitchFamily="66" charset="0"/>
              </a:rPr>
              <a:t>4. </a:t>
            </a:r>
            <a:r>
              <a:rPr lang="en-US" altLang="zh-CN" sz="2600" dirty="0">
                <a:latin typeface="Comic Sans MS" panose="030F0702030302020204" pitchFamily="66" charset="0"/>
              </a:rPr>
              <a:t> I plan </a:t>
            </a:r>
            <a:r>
              <a:rPr lang="zh-CN" altLang="zh-CN" sz="2600" dirty="0">
                <a:latin typeface="Comic Sans MS" panose="030F0702030302020204" pitchFamily="66" charset="0"/>
              </a:rPr>
              <a:t>_____</a:t>
            </a:r>
            <a:r>
              <a:rPr lang="en-US" altLang="zh-CN" sz="2600" i="1" dirty="0">
                <a:latin typeface="Comic Sans MS" panose="030F0702030302020204" pitchFamily="66" charset="0"/>
              </a:rPr>
              <a:t>Days of Our past</a:t>
            </a:r>
            <a:r>
              <a:rPr lang="en-US" altLang="zh-CN" sz="2600" dirty="0">
                <a:latin typeface="Comic Sans MS" panose="030F0702030302020204" pitchFamily="66" charset="0"/>
              </a:rPr>
              <a:t>.</a:t>
            </a:r>
            <a:endParaRPr lang="zh-CN" altLang="zh-CN" sz="2600" dirty="0">
              <a:latin typeface="Comic Sans MS" panose="030F0702030302020204" pitchFamily="66" charset="0"/>
            </a:endParaRPr>
          </a:p>
          <a:p>
            <a:pPr marL="1063625" indent="-1063625">
              <a:spcBef>
                <a:spcPct val="0"/>
              </a:spcBef>
              <a:buFont typeface="Wingdings" panose="05000000000000000000" pitchFamily="2" charset="2"/>
              <a:buNone/>
            </a:pPr>
            <a:r>
              <a:rPr lang="zh-CN" altLang="zh-CN" sz="2600" dirty="0">
                <a:latin typeface="Comic Sans MS" panose="030F0702030302020204" pitchFamily="66" charset="0"/>
              </a:rPr>
              <a:t>    A</a:t>
            </a:r>
            <a:r>
              <a:rPr lang="en-US" altLang="zh-CN" sz="2600" dirty="0">
                <a:latin typeface="Comic Sans MS" panose="030F0702030302020204" pitchFamily="66" charset="0"/>
              </a:rPr>
              <a:t>to watch  </a:t>
            </a:r>
            <a:r>
              <a:rPr lang="zh-CN" altLang="zh-CN" sz="2600" dirty="0">
                <a:latin typeface="Comic Sans MS" panose="030F0702030302020204" pitchFamily="66" charset="0"/>
              </a:rPr>
              <a:t>B. </a:t>
            </a:r>
            <a:r>
              <a:rPr lang="en-US" altLang="zh-CN" sz="2600" dirty="0">
                <a:latin typeface="Comic Sans MS" panose="030F0702030302020204" pitchFamily="66" charset="0"/>
              </a:rPr>
              <a:t>watch         </a:t>
            </a:r>
            <a:r>
              <a:rPr lang="zh-CN" altLang="zh-CN" sz="2600" dirty="0">
                <a:latin typeface="Comic Sans MS" panose="030F0702030302020204" pitchFamily="66" charset="0"/>
              </a:rPr>
              <a:t>C. </a:t>
            </a:r>
            <a:r>
              <a:rPr lang="en-US" altLang="zh-CN" sz="2600" dirty="0">
                <a:latin typeface="Comic Sans MS" panose="030F0702030302020204" pitchFamily="66" charset="0"/>
              </a:rPr>
              <a:t>watching</a:t>
            </a:r>
            <a:endParaRPr lang="en-US" altLang="zh-CN" sz="2600" dirty="0">
              <a:latin typeface="Comic Sans MS" panose="030F0702030302020204" pitchFamily="66" charset="0"/>
            </a:endParaRPr>
          </a:p>
        </p:txBody>
      </p:sp>
      <p:pic>
        <p:nvPicPr>
          <p:cNvPr id="47107" name="Picture 3" descr="__scale__1_3800660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05000" y="1219200"/>
            <a:ext cx="793750" cy="7937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7108" name="Picture 4" descr="__scale__1_3800660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810000" y="2286000"/>
            <a:ext cx="793750" cy="7937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7109" name="Picture 5" descr="__scale__1_3800660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3973513" y="3821113"/>
            <a:ext cx="793750" cy="793750"/>
          </a:xfrm>
          <a:prstGeom prst="rect">
            <a:avLst/>
          </a:prstGeom>
          <a:noFill/>
          <a:ln w="9525">
            <a:noFill/>
          </a:ln>
        </p:spPr>
      </p:pic>
      <p:pic>
        <p:nvPicPr>
          <p:cNvPr id="47110" name="Picture 6" descr="__scale__1_380066013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905000" y="4800600"/>
            <a:ext cx="793750" cy="79375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6086" name="WordArt 7"/>
          <p:cNvSpPr/>
          <p:nvPr/>
        </p:nvSpPr>
        <p:spPr>
          <a:xfrm>
            <a:off x="8401050" y="692150"/>
            <a:ext cx="2087563" cy="812800"/>
          </a:xfrm>
          <a:prstGeom prst="rect">
            <a:avLst/>
          </a:prstGeom>
        </p:spPr>
        <p:txBody>
          <a:bodyPr wrap="none" fromWordArt="1">
            <a:prstTxWarp prst="textSlantUp">
              <a:avLst>
                <a:gd name="adj" fmla="val 32056"/>
              </a:avLst>
            </a:prstTxWarp>
            <a:normAutofit/>
          </a:bodyPr>
          <a:p>
            <a:pPr algn="l"/>
            <a:r>
              <a:rPr lang="zh-CN" altLang="en-US" sz="3600">
                <a:ln w="9525" cap="flat" cmpd="sng">
                  <a:solidFill>
                    <a:srgbClr val="CC99FF"/>
                  </a:solidFill>
                  <a:prstDash val="solid"/>
                  <a:round/>
                  <a:headEnd type="none" w="med" len="med"/>
                  <a:tailEnd type="none" w="med" len="med"/>
                </a:ln>
                <a:gradFill rotWithShape="1">
                  <a:gsLst>
                    <a:gs pos="0">
                      <a:srgbClr val="6600CC"/>
                    </a:gs>
                    <a:gs pos="100000">
                      <a:srgbClr val="CC00CC"/>
                    </a:gs>
                  </a:gsLst>
                  <a:lin ang="5400000" scaled="1"/>
                  <a:tileRect/>
                </a:gradFill>
                <a:effectLst>
                  <a:outerShdw dist="53882" dir="2699999" algn="ctr" rotWithShape="0">
                    <a:srgbClr val="9999FF">
                      <a:alpha val="76999"/>
                    </a:srgbClr>
                  </a:outerShdw>
                </a:effectLst>
                <a:latin typeface="宋体" panose="02010600030101010101" pitchFamily="2" charset="-122"/>
                <a:ea typeface="宋体" panose="02010600030101010101" pitchFamily="2" charset="-122"/>
              </a:rPr>
              <a:t>堂堂清</a:t>
            </a:r>
            <a:endParaRPr lang="zh-CN" altLang="en-US" sz="3600">
              <a:ln w="9525" cap="flat" cmpd="sng">
                <a:solidFill>
                  <a:srgbClr val="CC99FF"/>
                </a:solidFill>
                <a:prstDash val="solid"/>
                <a:round/>
                <a:headEnd type="none" w="med" len="med"/>
                <a:tailEnd type="none" w="med" len="med"/>
              </a:ln>
              <a:gradFill rotWithShape="1">
                <a:gsLst>
                  <a:gs pos="0">
                    <a:srgbClr val="6600CC"/>
                  </a:gs>
                  <a:gs pos="100000">
                    <a:srgbClr val="CC00CC"/>
                  </a:gs>
                </a:gsLst>
                <a:lin ang="5400000" scaled="1"/>
                <a:tileRect/>
              </a:gradFill>
              <a:effectLst>
                <a:outerShdw dist="53882" dir="2699999" algn="ctr" rotWithShape="0">
                  <a:srgbClr val="9999FF">
                    <a:alpha val="76999"/>
                  </a:srgbClr>
                </a:outerShdw>
              </a:effectLst>
              <a:latin typeface="宋体" panose="02010600030101010101" pitchFamily="2" charset="-122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diamond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up)">
                                      <p:cBhvr>
                                        <p:cTn id="7" dur="500"/>
                                        <p:tgtEl>
                                          <p:spTgt spid="4710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4710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471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471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1" dur="500"/>
                                        <p:tgtEl>
                                          <p:spTgt spid="4710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471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8" dur="500"/>
                                        <p:tgtEl>
                                          <p:spTgt spid="4710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1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500" fill="hold"/>
                                        <p:tgtEl>
                                          <p:spTgt spid="471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.00000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5" dur="500"/>
                                        <p:tgtEl>
                                          <p:spTgt spid="471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710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/>
      <p:pic>
        <p:nvPicPr>
          <p:cNvPr id="47105" name="图片 32769" descr="图片2"/>
          <p:cNvPicPr>
            <a:picLocks noChangeAspect="1"/>
          </p:cNvPicPr>
          <p:nvPr/>
        </p:nvPicPr>
        <p:blipFill>
          <a:blip r:embed="rId1"/>
          <a:stretch>
            <a:fillRect/>
          </a:stretch>
        </p:blipFill>
        <p:spPr>
          <a:xfrm>
            <a:off x="1524000" y="0"/>
            <a:ext cx="9144000" cy="6858000"/>
          </a:xfrm>
          <a:prstGeom prst="rect">
            <a:avLst/>
          </a:prstGeom>
          <a:noFill/>
          <a:ln w="9525">
            <a:noFill/>
          </a:ln>
        </p:spPr>
      </p:pic>
      <p:sp>
        <p:nvSpPr>
          <p:cNvPr id="47106" name="文本占位符 32770"/>
          <p:cNvSpPr>
            <a:spLocks noGrp="1"/>
          </p:cNvSpPr>
          <p:nvPr>
            <p:ph type="body"/>
          </p:nvPr>
        </p:nvSpPr>
        <p:spPr>
          <a:xfrm>
            <a:off x="1524000" y="990600"/>
            <a:ext cx="9036050" cy="4868863"/>
          </a:xfrm>
        </p:spPr>
        <p:txBody>
          <a:bodyPr wrap="square" lIns="91440" tIns="45720" rIns="91440" bIns="45720" anchor="t">
            <a:normAutofit fontScale="90000" lnSpcReduction="10000"/>
          </a:bodyPr>
          <a:p>
            <a:pPr>
              <a:buNone/>
            </a:pPr>
            <a:r>
              <a:rPr lang="en-US" altLang="zh-CN" sz="2600" dirty="0"/>
              <a:t>1).---What _______ you think of soap operas?</a:t>
            </a:r>
            <a:endParaRPr lang="en-US" altLang="zh-CN" sz="2600" dirty="0"/>
          </a:p>
          <a:p>
            <a:pPr>
              <a:buNone/>
            </a:pPr>
            <a:r>
              <a:rPr lang="en-US" altLang="zh-CN" sz="2600" dirty="0"/>
              <a:t>    ---I _______ stand _______.</a:t>
            </a:r>
            <a:endParaRPr lang="en-US" altLang="zh-CN" sz="2600" dirty="0"/>
          </a:p>
          <a:p>
            <a:pPr>
              <a:buNone/>
            </a:pPr>
            <a:r>
              <a:rPr lang="en-US" altLang="zh-CN" sz="2600" dirty="0"/>
              <a:t>2).---What _______ your classmates think of sports shows?</a:t>
            </a:r>
            <a:endParaRPr lang="en-US" altLang="zh-CN" sz="2600" dirty="0"/>
          </a:p>
          <a:p>
            <a:pPr>
              <a:buNone/>
            </a:pPr>
            <a:r>
              <a:rPr lang="en-US" altLang="zh-CN" sz="2600" dirty="0"/>
              <a:t>    ---They _______ mind _______.</a:t>
            </a:r>
            <a:endParaRPr lang="en-US" altLang="zh-CN" sz="2600" dirty="0"/>
          </a:p>
          <a:p>
            <a:pPr>
              <a:buNone/>
            </a:pPr>
            <a:r>
              <a:rPr lang="en-US" altLang="zh-CN" sz="2600" dirty="0"/>
              <a:t>3).---What _______ she think of my new shirt?</a:t>
            </a:r>
            <a:endParaRPr lang="en-US" altLang="zh-CN" sz="2600" dirty="0"/>
          </a:p>
          <a:p>
            <a:pPr>
              <a:buNone/>
            </a:pPr>
            <a:r>
              <a:rPr lang="en-US" altLang="zh-CN" sz="2600" dirty="0"/>
              <a:t>     --- She _______ it.</a:t>
            </a:r>
            <a:endParaRPr lang="en-US" altLang="zh-CN" sz="2600" dirty="0"/>
          </a:p>
          <a:p>
            <a:pPr>
              <a:buNone/>
            </a:pPr>
            <a:r>
              <a:rPr lang="en-US" altLang="zh-CN" sz="2600" dirty="0"/>
              <a:t>4.) The old m</a:t>
            </a:r>
            <a:r>
              <a:rPr lang="zh-CN" altLang="en-US" sz="2600" dirty="0"/>
              <a:t>a</a:t>
            </a:r>
            <a:r>
              <a:rPr lang="en-US" altLang="zh-CN" sz="2600" dirty="0"/>
              <a:t>n </a:t>
            </a:r>
            <a:r>
              <a:rPr lang="zh-CN" altLang="en-US" sz="2600" dirty="0"/>
              <a:t>_____________</a:t>
            </a:r>
            <a:r>
              <a:rPr lang="en-US" altLang="zh-CN" sz="2600" dirty="0"/>
              <a:t>  rock music.</a:t>
            </a:r>
            <a:endParaRPr lang="en-US" altLang="zh-CN" sz="2600" dirty="0"/>
          </a:p>
          <a:p>
            <a:pPr>
              <a:buNone/>
            </a:pPr>
            <a:r>
              <a:rPr lang="en-US" altLang="zh-CN" sz="2600" dirty="0"/>
              <a:t>5).---What _______ they think of the cat?</a:t>
            </a:r>
            <a:endParaRPr lang="en-US" altLang="zh-CN" sz="2600" dirty="0"/>
          </a:p>
          <a:p>
            <a:pPr>
              <a:buNone/>
            </a:pPr>
            <a:r>
              <a:rPr lang="en-US" altLang="zh-CN" sz="2600" dirty="0"/>
              <a:t>     ---They  _______it.</a:t>
            </a:r>
            <a:endParaRPr lang="en-US" altLang="zh-CN" sz="2600" dirty="0"/>
          </a:p>
        </p:txBody>
      </p:sp>
      <p:sp>
        <p:nvSpPr>
          <p:cNvPr id="32772" name="文本框 32771"/>
          <p:cNvSpPr txBox="1"/>
          <p:nvPr/>
        </p:nvSpPr>
        <p:spPr>
          <a:xfrm>
            <a:off x="3576638" y="928688"/>
            <a:ext cx="1584325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eaLnBrk="0" hangingPunct="0"/>
            <a:r>
              <a:rPr lang="en-US" altLang="zh-CN" sz="36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do</a:t>
            </a:r>
            <a:endParaRPr lang="en-US" altLang="zh-CN" sz="36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grpSp>
        <p:nvGrpSpPr>
          <p:cNvPr id="47108" name="组合 32772"/>
          <p:cNvGrpSpPr/>
          <p:nvPr/>
        </p:nvGrpSpPr>
        <p:grpSpPr>
          <a:xfrm>
            <a:off x="6743700" y="1701800"/>
            <a:ext cx="1006475" cy="431800"/>
            <a:chOff x="0" y="0"/>
            <a:chExt cx="634" cy="272"/>
          </a:xfrm>
        </p:grpSpPr>
        <p:sp>
          <p:nvSpPr>
            <p:cNvPr id="47109" name="笑脸 32773"/>
            <p:cNvSpPr/>
            <p:nvPr/>
          </p:nvSpPr>
          <p:spPr>
            <a:xfrm>
              <a:off x="0" y="0"/>
              <a:ext cx="317" cy="272"/>
            </a:xfrm>
            <a:prstGeom prst="smileyFace">
              <a:avLst>
                <a:gd name="adj" fmla="val -4653"/>
              </a:avLst>
            </a:prstGeom>
            <a:solidFill>
              <a:schemeClr val="bg1"/>
            </a:solidFill>
            <a:ln w="254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p>
              <a:pPr eaLnBrk="0" hangingPunct="0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7110" name="笑脸 32774"/>
            <p:cNvSpPr/>
            <p:nvPr/>
          </p:nvSpPr>
          <p:spPr>
            <a:xfrm>
              <a:off x="317" y="0"/>
              <a:ext cx="317" cy="272"/>
            </a:xfrm>
            <a:prstGeom prst="smileyFace">
              <a:avLst>
                <a:gd name="adj" fmla="val -4653"/>
              </a:avLst>
            </a:prstGeom>
            <a:solidFill>
              <a:schemeClr val="bg1"/>
            </a:solidFill>
            <a:ln w="25400" cap="flat" cmpd="sng">
              <a:solidFill>
                <a:schemeClr val="accent2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p>
              <a:pPr eaLnBrk="0" hangingPunct="0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grpSp>
        <p:nvGrpSpPr>
          <p:cNvPr id="47111" name="组合 32775"/>
          <p:cNvGrpSpPr/>
          <p:nvPr/>
        </p:nvGrpSpPr>
        <p:grpSpPr>
          <a:xfrm>
            <a:off x="5591175" y="6308725"/>
            <a:ext cx="865188" cy="431800"/>
            <a:chOff x="0" y="0"/>
            <a:chExt cx="545" cy="272"/>
          </a:xfrm>
        </p:grpSpPr>
        <p:sp>
          <p:nvSpPr>
            <p:cNvPr id="47112" name="笑脸 32776"/>
            <p:cNvSpPr/>
            <p:nvPr/>
          </p:nvSpPr>
          <p:spPr>
            <a:xfrm>
              <a:off x="273" y="0"/>
              <a:ext cx="272" cy="272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p>
              <a:pPr eaLnBrk="0" hangingPunct="0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  <p:sp>
          <p:nvSpPr>
            <p:cNvPr id="47113" name="笑脸 32777"/>
            <p:cNvSpPr/>
            <p:nvPr/>
          </p:nvSpPr>
          <p:spPr>
            <a:xfrm>
              <a:off x="0" y="0"/>
              <a:ext cx="272" cy="272"/>
            </a:xfrm>
            <a:prstGeom prst="smileyFace">
              <a:avLst>
                <a:gd name="adj" fmla="val 4653"/>
              </a:avLst>
            </a:prstGeom>
            <a:solidFill>
              <a:schemeClr val="bg1"/>
            </a:solidFill>
            <a:ln w="25400" cap="flat" cmpd="sng">
              <a:solidFill>
                <a:srgbClr val="FF0000"/>
              </a:solidFill>
              <a:prstDash val="solid"/>
              <a:round/>
              <a:headEnd type="none" w="med" len="med"/>
              <a:tailEnd type="none" w="med" len="med"/>
            </a:ln>
          </p:spPr>
          <p:txBody>
            <a:bodyPr anchor="t"/>
            <a:p>
              <a:pPr eaLnBrk="0" hangingPunct="0"/>
              <a:endParaRPr lang="zh-CN" altLang="en-US" dirty="0">
                <a:latin typeface="Arial" panose="020B0604020202020204" pitchFamily="34" charset="0"/>
                <a:ea typeface="宋体" panose="02010600030101010101" pitchFamily="2" charset="-122"/>
              </a:endParaRPr>
            </a:p>
          </p:txBody>
        </p:sp>
      </p:grpSp>
      <p:sp>
        <p:nvSpPr>
          <p:cNvPr id="47114" name="笑脸 32778"/>
          <p:cNvSpPr/>
          <p:nvPr/>
        </p:nvSpPr>
        <p:spPr>
          <a:xfrm>
            <a:off x="7162800" y="2819400"/>
            <a:ext cx="647700" cy="576263"/>
          </a:xfrm>
          <a:prstGeom prst="smileyFace">
            <a:avLst>
              <a:gd name="adj" fmla="val 454"/>
            </a:avLst>
          </a:prstGeom>
          <a:solidFill>
            <a:schemeClr val="bg1"/>
          </a:solidFill>
          <a:ln w="25400" cap="flat" cmpd="sng">
            <a:solidFill>
              <a:srgbClr val="FF9933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pPr eaLnBrk="0" hangingPunct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7115" name="笑脸 32779"/>
          <p:cNvSpPr/>
          <p:nvPr/>
        </p:nvSpPr>
        <p:spPr>
          <a:xfrm>
            <a:off x="8610600" y="4800600"/>
            <a:ext cx="431800" cy="430213"/>
          </a:xfrm>
          <a:prstGeom prst="smileyFace">
            <a:avLst>
              <a:gd name="adj" fmla="val -4653"/>
            </a:avLst>
          </a:prstGeom>
          <a:solidFill>
            <a:schemeClr val="bg1"/>
          </a:solidFill>
          <a:ln w="25400" cap="flat" cmpd="sng">
            <a:solidFill>
              <a:schemeClr val="accent2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pPr eaLnBrk="0" hangingPunct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2781" name="文本框 32780"/>
          <p:cNvSpPr txBox="1"/>
          <p:nvPr/>
        </p:nvSpPr>
        <p:spPr>
          <a:xfrm>
            <a:off x="2568575" y="1504950"/>
            <a:ext cx="1584325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eaLnBrk="0" hangingPunct="0"/>
            <a:r>
              <a:rPr lang="en-US" altLang="zh-CN" sz="36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can’t</a:t>
            </a:r>
            <a:endParaRPr lang="en-US" altLang="zh-CN" sz="36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2782" name="文本框 32781"/>
          <p:cNvSpPr txBox="1"/>
          <p:nvPr/>
        </p:nvSpPr>
        <p:spPr>
          <a:xfrm>
            <a:off x="4876800" y="1524000"/>
            <a:ext cx="1584325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eaLnBrk="0" hangingPunct="0"/>
            <a:r>
              <a:rPr lang="en-US" altLang="zh-CN" sz="36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them</a:t>
            </a:r>
            <a:endParaRPr lang="en-US" altLang="zh-CN" sz="36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2783" name="文本框 32782"/>
          <p:cNvSpPr txBox="1"/>
          <p:nvPr/>
        </p:nvSpPr>
        <p:spPr>
          <a:xfrm>
            <a:off x="3503613" y="2139950"/>
            <a:ext cx="1584325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eaLnBrk="0" hangingPunct="0"/>
            <a:r>
              <a:rPr lang="en-US" altLang="zh-CN" sz="36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do</a:t>
            </a:r>
            <a:endParaRPr lang="en-US" altLang="zh-CN" sz="36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2784" name="文本框 32783"/>
          <p:cNvSpPr txBox="1"/>
          <p:nvPr/>
        </p:nvSpPr>
        <p:spPr>
          <a:xfrm>
            <a:off x="3200400" y="2819400"/>
            <a:ext cx="1584325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eaLnBrk="0" hangingPunct="0"/>
            <a:r>
              <a:rPr lang="en-US" altLang="zh-CN" sz="36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don’t</a:t>
            </a:r>
            <a:endParaRPr lang="en-US" altLang="zh-CN" sz="36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2785" name="文本框 32784"/>
          <p:cNvSpPr txBox="1"/>
          <p:nvPr/>
        </p:nvSpPr>
        <p:spPr>
          <a:xfrm>
            <a:off x="5334000" y="2743200"/>
            <a:ext cx="1584325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eaLnBrk="0" hangingPunct="0"/>
            <a:r>
              <a:rPr lang="en-US" altLang="zh-CN" sz="36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them</a:t>
            </a:r>
            <a:endParaRPr lang="en-US" altLang="zh-CN" sz="36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2786" name="文本框 32785"/>
          <p:cNvSpPr txBox="1"/>
          <p:nvPr/>
        </p:nvSpPr>
        <p:spPr>
          <a:xfrm>
            <a:off x="3200400" y="3352800"/>
            <a:ext cx="1584325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eaLnBrk="0" hangingPunct="0"/>
            <a:r>
              <a:rPr lang="en-US" altLang="zh-CN" sz="36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does</a:t>
            </a:r>
            <a:endParaRPr lang="en-US" altLang="zh-CN" sz="36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2787" name="文本框 32786"/>
          <p:cNvSpPr txBox="1"/>
          <p:nvPr/>
        </p:nvSpPr>
        <p:spPr>
          <a:xfrm>
            <a:off x="3276600" y="4038600"/>
            <a:ext cx="1584325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eaLnBrk="0" hangingPunct="0"/>
            <a:r>
              <a:rPr lang="en-US" altLang="zh-CN" sz="36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likes</a:t>
            </a:r>
            <a:endParaRPr lang="en-US" altLang="zh-CN" sz="36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2788" name="文本框 32787"/>
          <p:cNvSpPr txBox="1"/>
          <p:nvPr/>
        </p:nvSpPr>
        <p:spPr>
          <a:xfrm>
            <a:off x="3886200" y="4572000"/>
            <a:ext cx="3095625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eaLnBrk="0" hangingPunct="0"/>
            <a:r>
              <a:rPr lang="en-US" altLang="zh-CN" sz="36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 do</a:t>
            </a:r>
            <a:r>
              <a:rPr lang="zh-CN" altLang="en-US" sz="36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esn</a:t>
            </a:r>
            <a:r>
              <a:rPr lang="en-US" altLang="zh-CN" sz="36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’t like</a:t>
            </a:r>
            <a:endParaRPr lang="en-US" altLang="zh-CN" sz="36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2789" name="文本框 32788"/>
          <p:cNvSpPr txBox="1"/>
          <p:nvPr/>
        </p:nvSpPr>
        <p:spPr>
          <a:xfrm>
            <a:off x="3352800" y="5257800"/>
            <a:ext cx="1584325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eaLnBrk="0" hangingPunct="0"/>
            <a:r>
              <a:rPr lang="en-US" altLang="zh-CN" sz="36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do</a:t>
            </a:r>
            <a:endParaRPr lang="en-US" altLang="zh-CN" sz="36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32790" name="文本框 32789"/>
          <p:cNvSpPr txBox="1"/>
          <p:nvPr/>
        </p:nvSpPr>
        <p:spPr>
          <a:xfrm>
            <a:off x="3276600" y="5867400"/>
            <a:ext cx="1225550" cy="645160"/>
          </a:xfrm>
          <a:prstGeom prst="rect">
            <a:avLst/>
          </a:prstGeom>
          <a:noFill/>
          <a:ln w="9525">
            <a:noFill/>
          </a:ln>
        </p:spPr>
        <p:txBody>
          <a:bodyPr anchor="t">
            <a:spAutoFit/>
          </a:bodyPr>
          <a:p>
            <a:pPr eaLnBrk="0" hangingPunct="0"/>
            <a:r>
              <a:rPr lang="en-US" altLang="zh-CN" sz="3600" b="1" dirty="0">
                <a:solidFill>
                  <a:srgbClr val="FF3300"/>
                </a:solidFill>
                <a:latin typeface="Arial" panose="020B0604020202020204" pitchFamily="34" charset="0"/>
                <a:ea typeface="宋体" panose="02010600030101010101" pitchFamily="2" charset="-122"/>
              </a:rPr>
              <a:t>love</a:t>
            </a:r>
            <a:endParaRPr lang="en-US" altLang="zh-CN" sz="3600" b="1" dirty="0">
              <a:solidFill>
                <a:srgbClr val="FF3300"/>
              </a:solidFill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7126" name="矩形 32790"/>
          <p:cNvSpPr>
            <a:spLocks noTextEdit="1"/>
          </p:cNvSpPr>
          <p:nvPr/>
        </p:nvSpPr>
        <p:spPr>
          <a:xfrm>
            <a:off x="2135188" y="488950"/>
            <a:ext cx="4800600" cy="923925"/>
          </a:xfrm>
          <a:prstGeom prst="rect">
            <a:avLst/>
          </a:prstGeom>
        </p:spPr>
        <p:txBody>
          <a:bodyPr wrap="none" fromWordArt="1">
            <a:prstTxWarp prst="textArchUp">
              <a:avLst>
                <a:gd name="adj" fmla="val 10800021"/>
              </a:avLst>
            </a:prstTxWarp>
            <a:normAutofit fontScale="90000"/>
          </a:bodyPr>
          <a:p>
            <a:pPr algn="ctr" fontAlgn="base"/>
            <a:r>
              <a:rPr lang="zh-CN" altLang="en-US" sz="6000" b="1" strike="noStrike" noProof="1">
                <a:ln w="9525" cap="flat" cmpd="sng">
                  <a:solidFill>
                    <a:srgbClr val="000000"/>
                  </a:solidFill>
                  <a:prstDash val="solid"/>
                  <a:round/>
                  <a:headEnd type="none" w="med" len="med"/>
                  <a:tailEnd type="none" w="med" len="med"/>
                </a:ln>
                <a:solidFill>
                  <a:srgbClr val="000000"/>
                </a:solidFill>
                <a:latin typeface="Monotype Corsiva" panose="03010101010201010101" charset="0"/>
                <a:ea typeface="Monotype Corsiva" panose="03010101010201010101" charset="0"/>
                <a:cs typeface="+mn-ea"/>
              </a:rPr>
              <a:t>Fill in the blanks</a:t>
            </a:r>
            <a:endParaRPr lang="zh-CN" altLang="en-US" sz="6000" b="1" strike="noStrike" noProof="1">
              <a:ln w="9525" cap="flat" cmpd="sng">
                <a:solidFill>
                  <a:srgbClr val="000000"/>
                </a:solidFill>
                <a:prstDash val="solid"/>
                <a:round/>
                <a:headEnd type="none" w="med" len="med"/>
                <a:tailEnd type="none" w="med" len="med"/>
              </a:ln>
              <a:solidFill>
                <a:srgbClr val="000000"/>
              </a:solidFill>
              <a:latin typeface="Monotype Corsiva" panose="03010101010201010101" charset="0"/>
              <a:ea typeface="Monotype Corsiva" panose="03010101010201010101" charset="0"/>
            </a:endParaRPr>
          </a:p>
        </p:txBody>
      </p:sp>
      <p:sp>
        <p:nvSpPr>
          <p:cNvPr id="47127" name="动作按钮: 后退或前一项 35869">
            <a:hlinkClick r:id="" action="ppaction://hlinkshowjump?jump=previousslide"/>
          </p:cNvPr>
          <p:cNvSpPr/>
          <p:nvPr/>
        </p:nvSpPr>
        <p:spPr>
          <a:xfrm>
            <a:off x="9767888" y="5768975"/>
            <a:ext cx="576262" cy="725488"/>
          </a:xfrm>
          <a:prstGeom prst="actionButtonBackPrevious">
            <a:avLst/>
          </a:prstGeom>
          <a:solidFill>
            <a:schemeClr val="accent1"/>
          </a:solidFill>
          <a:ln w="9525">
            <a:noFill/>
          </a:ln>
        </p:spPr>
        <p:txBody>
          <a:bodyPr anchor="t"/>
          <a:p>
            <a:pPr eaLnBrk="0" hangingPunct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  <p:sp>
        <p:nvSpPr>
          <p:cNvPr id="47128" name="笑脸 32776"/>
          <p:cNvSpPr/>
          <p:nvPr/>
        </p:nvSpPr>
        <p:spPr>
          <a:xfrm>
            <a:off x="7543800" y="4114800"/>
            <a:ext cx="431800" cy="431800"/>
          </a:xfrm>
          <a:prstGeom prst="smileyFace">
            <a:avLst>
              <a:gd name="adj" fmla="val 4653"/>
            </a:avLst>
          </a:prstGeom>
          <a:solidFill>
            <a:schemeClr val="bg1"/>
          </a:solidFill>
          <a:ln w="25400" cap="flat" cmpd="sng">
            <a:solidFill>
              <a:srgbClr val="FF0000"/>
            </a:solidFill>
            <a:prstDash val="solid"/>
            <a:round/>
            <a:headEnd type="none" w="med" len="med"/>
            <a:tailEnd type="none" w="med" len="med"/>
          </a:ln>
        </p:spPr>
        <p:txBody>
          <a:bodyPr anchor="t"/>
          <a:p>
            <a:pPr eaLnBrk="0" hangingPunct="0"/>
            <a:endParaRPr lang="zh-CN" altLang="en-US" dirty="0">
              <a:latin typeface="Arial" panose="020B0604020202020204" pitchFamily="34" charset="0"/>
              <a:ea typeface="宋体" panose="02010600030101010101" pitchFamily="2" charset="-122"/>
            </a:endParaRPr>
          </a:p>
        </p:txBody>
      </p:sp>
    </p:spTree>
  </p:cSld>
  <p:clrMapOvr>
    <a:masterClrMapping/>
  </p:clrMapOvr>
  <p:transition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72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2772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1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32781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2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1000"/>
                                        <p:tgtEl>
                                          <p:spTgt spid="32782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3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1000"/>
                                        <p:tgtEl>
                                          <p:spTgt spid="32783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4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32784">
                                            <p:txEl>
                                              <p:charRg st="0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5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2785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6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1000"/>
                                        <p:tgtEl>
                                          <p:spTgt spid="32786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7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1000"/>
                                        <p:tgtEl>
                                          <p:spTgt spid="32787">
                                            <p:txEl>
                                              <p:charRg st="0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8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1000"/>
                                        <p:tgtEl>
                                          <p:spTgt spid="32788">
                                            <p:txEl>
                                              <p:charRg st="0" end="1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89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32789">
                                            <p:txEl>
                                              <p:charRg st="0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790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32790">
                                            <p:txEl>
                                              <p:charRg st="0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theme1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1119</Words>
  <Application>WPS 演示</Application>
  <PresentationFormat>宽屏</PresentationFormat>
  <Paragraphs>68</Paragraphs>
  <Slides>3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11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3</vt:i4>
      </vt:variant>
    </vt:vector>
  </HeadingPairs>
  <TitlesOfParts>
    <vt:vector size="15" baseType="lpstr">
      <vt:lpstr>Arial</vt:lpstr>
      <vt:lpstr>宋体</vt:lpstr>
      <vt:lpstr>Wingdings</vt:lpstr>
      <vt:lpstr>微软雅黑 Light</vt:lpstr>
      <vt:lpstr>微软雅黑</vt:lpstr>
      <vt:lpstr>Arial Unicode MS</vt:lpstr>
      <vt:lpstr>黑体</vt:lpstr>
      <vt:lpstr>Calibri</vt:lpstr>
      <vt:lpstr>Comic Sans MS</vt:lpstr>
      <vt:lpstr>Times New Roman</vt:lpstr>
      <vt:lpstr>Monotype Corsiva</vt:lpstr>
      <vt:lpstr>Office 主题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演示文稿</dc:title>
  <dc:creator>Administrator</dc:creator>
  <cp:lastModifiedBy>Administrator</cp:lastModifiedBy>
  <cp:revision>122</cp:revision>
  <dcterms:created xsi:type="dcterms:W3CDTF">2017-08-03T09:01:00Z</dcterms:created>
  <dcterms:modified xsi:type="dcterms:W3CDTF">2018-11-05T15:57:32Z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2052-10.1.0.7521</vt:lpwstr>
  </property>
</Properties>
</file>