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11" y="2506134"/>
            <a:ext cx="3741464" cy="43518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999914"/>
            <a:ext cx="2438400" cy="2629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4016174"/>
            <a:ext cx="1968500" cy="2612871"/>
          </a:xfrm>
          <a:prstGeom prst="rect">
            <a:avLst/>
          </a:prstGeom>
        </p:spPr>
      </p:pic>
      <p:pic>
        <p:nvPicPr>
          <p:cNvPr id="9" name="Picture 14" descr="C:\Users\Administrator.USER-20150508VA\Desktop\图片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81" y="618837"/>
            <a:ext cx="3361765" cy="48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024255" y="3051693"/>
            <a:ext cx="2202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Mr. Can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4592" y="638248"/>
            <a:ext cx="659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Can you, can you, can you                             </a:t>
            </a:r>
            <a:endParaRPr lang="zh-CN" altLang="en-US" sz="36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7" y="1607128"/>
            <a:ext cx="3248588" cy="311846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970710" y="551843"/>
            <a:ext cx="2145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4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run </a:t>
            </a:r>
            <a:r>
              <a:rPr lang="en-US" altLang="zh-CN" sz="44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fast </a:t>
            </a:r>
            <a:r>
              <a:rPr lang="en-US" altLang="zh-CN" sz="44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  <a:endParaRPr lang="zh-CN" altLang="en-US" sz="4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40" y="1396676"/>
            <a:ext cx="3433549" cy="34335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72" y="1300838"/>
            <a:ext cx="3576047" cy="34676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00" y="2092138"/>
            <a:ext cx="3184334" cy="27072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66" y="1582382"/>
            <a:ext cx="2549020" cy="33986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06" y="1520674"/>
            <a:ext cx="3725407" cy="316139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64632" y="579315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play basketball </a:t>
            </a:r>
            <a:r>
              <a:rPr lang="en-US" altLang="zh-CN" sz="44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  <a:endParaRPr lang="zh-CN" altLang="en-US" sz="4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42775" y="579315"/>
            <a:ext cx="1350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swim </a:t>
            </a:r>
            <a:r>
              <a:rPr lang="en-US" altLang="zh-CN" sz="44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  <a:endParaRPr lang="zh-CN" altLang="en-US" sz="4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39467" y="573950"/>
            <a:ext cx="2161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ride </a:t>
            </a:r>
            <a:r>
              <a:rPr lang="en-US" altLang="zh-CN" sz="44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fast </a:t>
            </a:r>
            <a:r>
              <a:rPr lang="en-US" altLang="zh-CN" sz="44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  <a:endParaRPr lang="zh-CN" altLang="en-US" sz="4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88471" y="550638"/>
            <a:ext cx="1966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jump </a:t>
            </a:r>
            <a:r>
              <a:rPr lang="en-US" altLang="zh-CN" sz="44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high </a:t>
            </a:r>
            <a:r>
              <a:rPr lang="en-US" altLang="zh-CN" sz="44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  <a:endParaRPr lang="zh-CN" altLang="en-US" sz="4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70710" y="542771"/>
            <a:ext cx="27627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play table </a:t>
            </a:r>
            <a:r>
              <a:rPr lang="en-US" altLang="zh-CN" sz="44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tennis </a:t>
            </a:r>
            <a:r>
              <a:rPr lang="en-US" altLang="zh-CN" sz="44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  <a:endParaRPr lang="zh-CN" altLang="en-US" sz="4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22" name="Picture 14" descr="C:\Users\Administrator.USER-20150508VA\Desktop\图片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63" y="601823"/>
            <a:ext cx="3361765" cy="48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C:\Users\Administrator.USER-20150508VA\Desktop\图片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39" y="638247"/>
            <a:ext cx="3361765" cy="48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C:\Users\Administrator.USER-20150508VA\Desktop\图片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44" y="637061"/>
            <a:ext cx="3361765" cy="48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C:\Users\Administrator.USER-20150508VA\Desktop\图片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31" y="638247"/>
            <a:ext cx="3361765" cy="48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youer.chazidian.com/Images/Articles/2015-12-01/1488854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98" y="1460290"/>
            <a:ext cx="3756515" cy="33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156" y="612721"/>
            <a:ext cx="1839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jump </a:t>
            </a:r>
            <a:r>
              <a:rPr lang="en-US" altLang="zh-CN" sz="44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far</a:t>
            </a:r>
            <a:r>
              <a:rPr lang="en-US" altLang="zh-CN" sz="44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  <a:endParaRPr lang="zh-CN" altLang="en-US" sz="4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26" name="Picture 14" descr="C:\Users\Administrator.USER-20150508VA\Desktop\图片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39" y="637061"/>
            <a:ext cx="3361765" cy="48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1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3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3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3" grpId="0"/>
      <p:bldP spid="3" grpId="1"/>
      <p:bldP spid="6" grpId="0"/>
      <p:bldP spid="6" grpId="1"/>
      <p:bldP spid="18" grpId="0"/>
      <p:bldP spid="18" grpId="1"/>
      <p:bldP spid="19" grpId="0"/>
      <p:bldP spid="19" grpId="1"/>
      <p:bldP spid="20" grpId="0"/>
      <p:bldP spid="20" grpId="1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全屏显示(4:3)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2018-11-05T15:53:56Z</dcterms:created>
  <dcterms:modified xsi:type="dcterms:W3CDTF">2018-11-05T15:58:17Z</dcterms:modified>
</cp:coreProperties>
</file>