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142908" y="357172"/>
            <a:ext cx="2571768" cy="390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643042" y="642924"/>
            <a:ext cx="7286676" cy="39648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857356" y="696503"/>
            <a:ext cx="1571636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dirty="0" smtClean="0"/>
              <a:t>拓展</a:t>
            </a:r>
            <a:endParaRPr lang="zh-CN" altLang="en-US" sz="4800" b="1" dirty="0"/>
          </a:p>
        </p:txBody>
      </p:sp>
      <p:sp>
        <p:nvSpPr>
          <p:cNvPr id="7" name="矩形 6"/>
          <p:cNvSpPr/>
          <p:nvPr/>
        </p:nvSpPr>
        <p:spPr>
          <a:xfrm>
            <a:off x="1928794" y="1660915"/>
            <a:ext cx="6429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</a:rPr>
              <a:t>         在一张纸上刷食用油，再往纸上滴水，仔细观察，有什么发现？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946799"/>
            <a:ext cx="184785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1" y="2946799"/>
            <a:ext cx="18192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56" y="2946800"/>
            <a:ext cx="1857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62806" y="2946799"/>
            <a:ext cx="18954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453"/>
            <a:ext cx="7215238" cy="36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矩形 2"/>
          <p:cNvSpPr/>
          <p:nvPr/>
        </p:nvSpPr>
        <p:spPr>
          <a:xfrm>
            <a:off x="1571604" y="3929072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动  手  做  一  做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PresentationFormat>全屏显示(16:9)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2</cp:revision>
  <dcterms:created xsi:type="dcterms:W3CDTF">2018-11-05T12:50:40Z</dcterms:created>
  <dcterms:modified xsi:type="dcterms:W3CDTF">2018-11-05T13:02:13Z</dcterms:modified>
</cp:coreProperties>
</file>