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470" r:id="rId11"/>
    <p:sldId id="353" r:id="rId12"/>
    <p:sldId id="471" r:id="rId13"/>
    <p:sldId id="510" r:id="rId14"/>
    <p:sldId id="526" r:id="rId15"/>
    <p:sldId id="352" r:id="rId16"/>
    <p:sldId id="523" r:id="rId17"/>
    <p:sldId id="512" r:id="rId18"/>
    <p:sldId id="513" r:id="rId19"/>
    <p:sldId id="511" r:id="rId20"/>
    <p:sldId id="522" r:id="rId21"/>
    <p:sldId id="52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18E"/>
    <a:srgbClr val="A5D0BB"/>
    <a:srgbClr val="3EB0AD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7778" autoAdjust="0"/>
  </p:normalViewPr>
  <p:slideViewPr>
    <p:cSldViewPr snapToGrid="0" showGuides="1">
      <p:cViewPr>
        <p:scale>
          <a:sx n="20" d="100"/>
          <a:sy n="20" d="100"/>
        </p:scale>
        <p:origin x="-4212" y="-211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7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75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7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59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7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7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1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2018-11-5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34A59A2-8BE8-4336-942F-5356FC9448F2}"/>
              </a:ext>
            </a:extLst>
          </p:cNvPr>
          <p:cNvSpPr txBox="1">
            <a:spLocks/>
          </p:cNvSpPr>
          <p:nvPr/>
        </p:nvSpPr>
        <p:spPr>
          <a:xfrm>
            <a:off x="2497176" y="2439964"/>
            <a:ext cx="7478674" cy="16048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9000" b="0" kern="12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id-ID" sz="6600" dirty="0">
              <a:solidFill>
                <a:srgbClr val="6BB18E"/>
              </a:solidFill>
              <a:latin typeface="微软雅黑" panose="020B0503020204020204" pitchFamily="34" charset="-122"/>
              <a:ea typeface="方正综艺简体" panose="02010601030101010101" pitchFamily="2" charset="-122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0AD08F88-D222-4025-B462-E0557F58710E}"/>
              </a:ext>
            </a:extLst>
          </p:cNvPr>
          <p:cNvSpPr txBox="1">
            <a:spLocks/>
          </p:cNvSpPr>
          <p:nvPr/>
        </p:nvSpPr>
        <p:spPr>
          <a:xfrm>
            <a:off x="4347747" y="3838866"/>
            <a:ext cx="3777532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  </a:t>
            </a:r>
            <a:r>
              <a:rPr lang="id-ID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Presentation Template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719F7B9C-37D6-4661-BBC7-114466056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748" y="4829257"/>
            <a:ext cx="2845218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0" dirty="0">
              <a:solidFill>
                <a:srgbClr val="6BB18E"/>
              </a:solidFill>
              <a:latin typeface="Arial"/>
              <a:ea typeface="微软雅黑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6FF8F3F-D558-4602-AF1A-B8841CF10FA6}"/>
              </a:ext>
            </a:extLst>
          </p:cNvPr>
          <p:cNvSpPr txBox="1">
            <a:spLocks/>
          </p:cNvSpPr>
          <p:nvPr/>
        </p:nvSpPr>
        <p:spPr>
          <a:xfrm>
            <a:off x="4105421" y="1017814"/>
            <a:ext cx="4262184" cy="18968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9000" b="0" kern="12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id-ID" sz="12100" dirty="0">
              <a:solidFill>
                <a:srgbClr val="6BB18E"/>
              </a:solidFill>
              <a:latin typeface="Bell MT" panose="02020503060305020303" pitchFamily="18" charset="0"/>
              <a:ea typeface="方正综艺简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9304" y="2178657"/>
            <a:ext cx="5327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神奇的纸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FC0F70-AC76-4EA2-86EB-0B407A4ACBB5}"/>
              </a:ext>
            </a:extLst>
          </p:cNvPr>
          <p:cNvGrpSpPr/>
          <p:nvPr/>
        </p:nvGrpSpPr>
        <p:grpSpPr>
          <a:xfrm>
            <a:off x="4460035" y="187086"/>
            <a:ext cx="3255324" cy="694444"/>
            <a:chOff x="4460035" y="502044"/>
            <a:chExt cx="3255324" cy="6944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5" y="5020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dirty="0">
                <a:solidFill>
                  <a:srgbClr val="6BB1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6" y="996433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97EFF10-615A-44F0-9D0A-5854C3BDAC69}"/>
              </a:ext>
            </a:extLst>
          </p:cNvPr>
          <p:cNvGrpSpPr/>
          <p:nvPr/>
        </p:nvGrpSpPr>
        <p:grpSpPr>
          <a:xfrm>
            <a:off x="1071335" y="2585689"/>
            <a:ext cx="9891713" cy="1397796"/>
            <a:chOff x="1085850" y="3125903"/>
            <a:chExt cx="9891713" cy="139779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xmlns="" id="{8735B114-2690-4D98-92ED-884369DEE101}"/>
                </a:ext>
              </a:extLst>
            </p:cNvPr>
            <p:cNvSpPr txBox="1"/>
            <p:nvPr/>
          </p:nvSpPr>
          <p:spPr>
            <a:xfrm>
              <a:off x="1260475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9DB53483-A7A3-493F-9771-F863DFC6B838}"/>
                </a:ext>
              </a:extLst>
            </p:cNvPr>
            <p:cNvSpPr txBox="1"/>
            <p:nvPr/>
          </p:nvSpPr>
          <p:spPr>
            <a:xfrm>
              <a:off x="308451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603136F0-2A6A-42A3-98E5-4D1978112828}"/>
                </a:ext>
              </a:extLst>
            </p:cNvPr>
            <p:cNvSpPr txBox="1"/>
            <p:nvPr/>
          </p:nvSpPr>
          <p:spPr>
            <a:xfrm>
              <a:off x="4703763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xmlns="" id="{B640BF5C-588D-4838-8814-793B0155875E}"/>
                </a:ext>
              </a:extLst>
            </p:cNvPr>
            <p:cNvSpPr txBox="1"/>
            <p:nvPr/>
          </p:nvSpPr>
          <p:spPr>
            <a:xfrm>
              <a:off x="630396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xmlns="" id="{60F60A30-360C-4C4D-97D4-F2D29E33816C}"/>
                </a:ext>
              </a:extLst>
            </p:cNvPr>
            <p:cNvSpPr txBox="1"/>
            <p:nvPr/>
          </p:nvSpPr>
          <p:spPr>
            <a:xfrm>
              <a:off x="9594850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xmlns="" id="{F0E96EEA-9FB6-48DD-96D2-7309676E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850" y="4218103"/>
              <a:ext cx="1547813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xmlns="" id="{6482CEFD-FF74-4BB6-AC33-654F145AD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775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xmlns="" id="{EFD9D2B2-0606-49A0-BC83-5F2E294FA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18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xmlns="" id="{B2FE5C7E-677D-4121-A6B4-C3524EAA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450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r>
                <a:rPr lang="en-US" altLang="zh-CN" sz="1000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/>
                  <a:ea typeface="Open Sans" panose="020B0606030504020204"/>
                </a:rPr>
                <a:t>.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xmlns="" id="{DC907D49-F0F6-487D-9746-21FAA077D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763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xmlns="" id="{E085455E-098E-4968-A457-95EA65B2A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33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1870075"/>
            <a:ext cx="9144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FC0F70-AC76-4EA2-86EB-0B407A4ACBB5}"/>
              </a:ext>
            </a:extLst>
          </p:cNvPr>
          <p:cNvGrpSpPr/>
          <p:nvPr/>
        </p:nvGrpSpPr>
        <p:grpSpPr>
          <a:xfrm>
            <a:off x="4460035" y="187086"/>
            <a:ext cx="3255324" cy="694444"/>
            <a:chOff x="4460035" y="502044"/>
            <a:chExt cx="3255324" cy="6944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5" y="5020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dirty="0">
                <a:solidFill>
                  <a:srgbClr val="6BB1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6" y="996433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97EFF10-615A-44F0-9D0A-5854C3BDAC69}"/>
              </a:ext>
            </a:extLst>
          </p:cNvPr>
          <p:cNvGrpSpPr/>
          <p:nvPr/>
        </p:nvGrpSpPr>
        <p:grpSpPr>
          <a:xfrm>
            <a:off x="1071335" y="2585689"/>
            <a:ext cx="9891713" cy="1397796"/>
            <a:chOff x="1085850" y="3125903"/>
            <a:chExt cx="9891713" cy="139779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xmlns="" id="{8735B114-2690-4D98-92ED-884369DEE101}"/>
                </a:ext>
              </a:extLst>
            </p:cNvPr>
            <p:cNvSpPr txBox="1"/>
            <p:nvPr/>
          </p:nvSpPr>
          <p:spPr>
            <a:xfrm>
              <a:off x="1260475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9DB53483-A7A3-493F-9771-F863DFC6B838}"/>
                </a:ext>
              </a:extLst>
            </p:cNvPr>
            <p:cNvSpPr txBox="1"/>
            <p:nvPr/>
          </p:nvSpPr>
          <p:spPr>
            <a:xfrm>
              <a:off x="308451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603136F0-2A6A-42A3-98E5-4D1978112828}"/>
                </a:ext>
              </a:extLst>
            </p:cNvPr>
            <p:cNvSpPr txBox="1"/>
            <p:nvPr/>
          </p:nvSpPr>
          <p:spPr>
            <a:xfrm>
              <a:off x="4703763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xmlns="" id="{B640BF5C-588D-4838-8814-793B0155875E}"/>
                </a:ext>
              </a:extLst>
            </p:cNvPr>
            <p:cNvSpPr txBox="1"/>
            <p:nvPr/>
          </p:nvSpPr>
          <p:spPr>
            <a:xfrm>
              <a:off x="630396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xmlns="" id="{60F60A30-360C-4C4D-97D4-F2D29E33816C}"/>
                </a:ext>
              </a:extLst>
            </p:cNvPr>
            <p:cNvSpPr txBox="1"/>
            <p:nvPr/>
          </p:nvSpPr>
          <p:spPr>
            <a:xfrm>
              <a:off x="9594850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xmlns="" id="{F0E96EEA-9FB6-48DD-96D2-7309676E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850" y="4218103"/>
              <a:ext cx="1547813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xmlns="" id="{6482CEFD-FF74-4BB6-AC33-654F145AD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775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xmlns="" id="{EFD9D2B2-0606-49A0-BC83-5F2E294FA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18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xmlns="" id="{B2FE5C7E-677D-4121-A6B4-C3524EAA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450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r>
                <a:rPr lang="en-US" altLang="zh-CN" sz="1000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/>
                  <a:ea typeface="Open Sans" panose="020B0606030504020204"/>
                </a:rPr>
                <a:t>.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xmlns="" id="{DC907D49-F0F6-487D-9746-21FAA077D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763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xmlns="" id="{E085455E-098E-4968-A457-95EA65B2A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33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698" y="1936750"/>
            <a:ext cx="39878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513" y="1646459"/>
            <a:ext cx="395128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FC0F70-AC76-4EA2-86EB-0B407A4ACBB5}"/>
              </a:ext>
            </a:extLst>
          </p:cNvPr>
          <p:cNvGrpSpPr/>
          <p:nvPr/>
        </p:nvGrpSpPr>
        <p:grpSpPr>
          <a:xfrm>
            <a:off x="4460035" y="187086"/>
            <a:ext cx="3255324" cy="694444"/>
            <a:chOff x="4460035" y="502044"/>
            <a:chExt cx="3255324" cy="6944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5" y="5020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dirty="0">
                <a:solidFill>
                  <a:srgbClr val="6BB1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6" y="996433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97EFF10-615A-44F0-9D0A-5854C3BDAC69}"/>
              </a:ext>
            </a:extLst>
          </p:cNvPr>
          <p:cNvGrpSpPr/>
          <p:nvPr/>
        </p:nvGrpSpPr>
        <p:grpSpPr>
          <a:xfrm>
            <a:off x="962591" y="2266233"/>
            <a:ext cx="9891713" cy="1397796"/>
            <a:chOff x="1085850" y="3125903"/>
            <a:chExt cx="9891713" cy="139779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xmlns="" id="{8735B114-2690-4D98-92ED-884369DEE101}"/>
                </a:ext>
              </a:extLst>
            </p:cNvPr>
            <p:cNvSpPr txBox="1"/>
            <p:nvPr/>
          </p:nvSpPr>
          <p:spPr>
            <a:xfrm>
              <a:off x="1260475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9DB53483-A7A3-493F-9771-F863DFC6B838}"/>
                </a:ext>
              </a:extLst>
            </p:cNvPr>
            <p:cNvSpPr txBox="1"/>
            <p:nvPr/>
          </p:nvSpPr>
          <p:spPr>
            <a:xfrm>
              <a:off x="308451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603136F0-2A6A-42A3-98E5-4D1978112828}"/>
                </a:ext>
              </a:extLst>
            </p:cNvPr>
            <p:cNvSpPr txBox="1"/>
            <p:nvPr/>
          </p:nvSpPr>
          <p:spPr>
            <a:xfrm>
              <a:off x="4703763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xmlns="" id="{B640BF5C-588D-4838-8814-793B0155875E}"/>
                </a:ext>
              </a:extLst>
            </p:cNvPr>
            <p:cNvSpPr txBox="1"/>
            <p:nvPr/>
          </p:nvSpPr>
          <p:spPr>
            <a:xfrm>
              <a:off x="630396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xmlns="" id="{60F60A30-360C-4C4D-97D4-F2D29E33816C}"/>
                </a:ext>
              </a:extLst>
            </p:cNvPr>
            <p:cNvSpPr txBox="1"/>
            <p:nvPr/>
          </p:nvSpPr>
          <p:spPr>
            <a:xfrm>
              <a:off x="9594850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xmlns="" id="{F0E96EEA-9FB6-48DD-96D2-7309676E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850" y="4218103"/>
              <a:ext cx="1547813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xmlns="" id="{6482CEFD-FF74-4BB6-AC33-654F145AD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775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xmlns="" id="{EFD9D2B2-0606-49A0-BC83-5F2E294FA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18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xmlns="" id="{B2FE5C7E-677D-4121-A6B4-C3524EAA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450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r>
                <a:rPr lang="en-US" altLang="zh-CN" sz="1000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/>
                  <a:ea typeface="Open Sans" panose="020B0606030504020204"/>
                </a:rPr>
                <a:t>.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xmlns="" id="{DC907D49-F0F6-487D-9746-21FAA077D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763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xmlns="" id="{E085455E-098E-4968-A457-95EA65B2A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33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180455" y="2589398"/>
            <a:ext cx="29384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谢   谢</a:t>
            </a:r>
            <a:endParaRPr lang="zh-CN" alt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E771C66-83BA-46D2-A667-8DE2B55CAFCC}"/>
              </a:ext>
            </a:extLst>
          </p:cNvPr>
          <p:cNvGrpSpPr/>
          <p:nvPr/>
        </p:nvGrpSpPr>
        <p:grpSpPr>
          <a:xfrm>
            <a:off x="4016208" y="3033787"/>
            <a:ext cx="5636220" cy="1466028"/>
            <a:chOff x="3210639" y="3505949"/>
            <a:chExt cx="5636220" cy="1466028"/>
          </a:xfrm>
        </p:grpSpPr>
        <p:sp>
          <p:nvSpPr>
            <p:cNvPr id="37" name="MH_Entry_1">
              <a:extLst>
                <a:ext uri="{FF2B5EF4-FFF2-40B4-BE49-F238E27FC236}">
                  <a16:creationId xmlns:a16="http://schemas.microsoft.com/office/drawing/2014/main" xmlns="" id="{E601FC64-249D-4B96-9B41-E4AEB6EC30C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210639" y="3505949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en-US" altLang="zh-CN" sz="253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endParaRPr lang="zh-CN" altLang="en-US" sz="12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MH_Entry_2">
              <a:extLst>
                <a:ext uri="{FF2B5EF4-FFF2-40B4-BE49-F238E27FC236}">
                  <a16:creationId xmlns:a16="http://schemas.microsoft.com/office/drawing/2014/main" xmlns="" id="{D42C6D42-818C-4A79-AFF4-110EFD19300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210639" y="4375899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en-US" altLang="zh-CN" sz="253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endParaRPr lang="zh-CN" altLang="en-US" sz="12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MH_Entry_3">
              <a:extLst>
                <a:ext uri="{FF2B5EF4-FFF2-40B4-BE49-F238E27FC236}">
                  <a16:creationId xmlns:a16="http://schemas.microsoft.com/office/drawing/2014/main" xmlns="" id="{8DDE83D4-5E28-45FE-A2A8-28F0DEB3ACC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79884" y="3620815"/>
              <a:ext cx="2466975" cy="38933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en-US" altLang="zh-CN" sz="253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MH_Entry_4">
              <a:extLst>
                <a:ext uri="{FF2B5EF4-FFF2-40B4-BE49-F238E27FC236}">
                  <a16:creationId xmlns:a16="http://schemas.microsoft.com/office/drawing/2014/main" xmlns="" id="{918588D2-CC92-42D6-9DE6-66094C98B0B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79884" y="4398890"/>
              <a:ext cx="2466975" cy="57308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en-US" altLang="zh-CN" sz="253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endParaRPr lang="zh-CN" altLang="en-US" sz="12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72209" y="1367624"/>
            <a:ext cx="10106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纸有什么特点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？我们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可以用它来做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什么</a:t>
            </a:r>
            <a:r>
              <a:rPr lang="zh-CN" altLang="en-US" sz="4400" b="1" kern="0" dirty="0">
                <a:solidFill>
                  <a:prstClr val="white">
                    <a:lumMod val="50000"/>
                  </a:prst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kumimoji="0" lang="zh-CN" alt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670" y="2278695"/>
            <a:ext cx="242093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091" y="2242976"/>
            <a:ext cx="2646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979" y="2275520"/>
            <a:ext cx="245903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021" y="4190738"/>
            <a:ext cx="24145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卷纸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203" y="3973251"/>
            <a:ext cx="16557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355" y="4266938"/>
            <a:ext cx="27606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0" y="2003729"/>
            <a:ext cx="64856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要使纸具有更神奇的本领，有什么办法呢？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64619" y="2624131"/>
            <a:ext cx="5947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4000" dirty="0" smtClean="0"/>
          </a:p>
          <a:p>
            <a:endParaRPr lang="en-US" altLang="zh-CN" sz="4000" dirty="0"/>
          </a:p>
          <a:p>
            <a:r>
              <a:rPr lang="zh-CN" altLang="en-US" sz="4000" dirty="0" smtClean="0">
                <a:solidFill>
                  <a:srgbClr val="FF0000"/>
                </a:solidFill>
              </a:rPr>
              <a:t>折叠、染色</a:t>
            </a:r>
            <a:r>
              <a:rPr lang="zh-CN" altLang="en-US" sz="4000" dirty="0">
                <a:solidFill>
                  <a:srgbClr val="FF0000"/>
                </a:solidFill>
              </a:rPr>
              <a:t>、刷油……</a:t>
            </a: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FC0F70-AC76-4EA2-86EB-0B407A4ACBB5}"/>
              </a:ext>
            </a:extLst>
          </p:cNvPr>
          <p:cNvGrpSpPr/>
          <p:nvPr/>
        </p:nvGrpSpPr>
        <p:grpSpPr>
          <a:xfrm>
            <a:off x="4403196" y="187086"/>
            <a:ext cx="3312162" cy="828550"/>
            <a:chOff x="4403196" y="502044"/>
            <a:chExt cx="3312162" cy="828550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5" y="5020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dirty="0">
                <a:solidFill>
                  <a:srgbClr val="6BB1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196" y="1130539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33">
            <a:extLst>
              <a:ext uri="{FF2B5EF4-FFF2-40B4-BE49-F238E27FC236}">
                <a16:creationId xmlns:a16="http://schemas.microsoft.com/office/drawing/2014/main" xmlns="" id="{EE5C21C1-57FF-40F7-AA74-FD7067D6D5C7}"/>
              </a:ext>
            </a:extLst>
          </p:cNvPr>
          <p:cNvGrpSpPr>
            <a:grpSpLocks/>
          </p:cNvGrpSpPr>
          <p:nvPr/>
        </p:nvGrpSpPr>
        <p:grpSpPr bwMode="auto">
          <a:xfrm>
            <a:off x="8168210" y="2310636"/>
            <a:ext cx="2108859" cy="1206586"/>
            <a:chOff x="638688" y="0"/>
            <a:chExt cx="1728787" cy="989506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xmlns="" id="{BD3912D1-E2D5-4C23-B830-0BCB077A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88" y="0"/>
              <a:ext cx="1728238" cy="47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xmlns="" id="{F9032260-9077-4C3C-A86E-79829BDC5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88" y="370591"/>
              <a:ext cx="1728787" cy="61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3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WordArt 8">
            <a:extLst>
              <a:ext uri="{FF2B5EF4-FFF2-40B4-BE49-F238E27FC236}">
                <a16:creationId xmlns:a16="http://schemas.microsoft.com/office/drawing/2014/main" xmlns="" id="{DA85C9E5-2FB3-44C6-8F70-1657AA48D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9672">
            <a:off x="4427828" y="3486892"/>
            <a:ext cx="3019786" cy="2160789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788643"/>
              </a:avLst>
            </a:prstTxWarp>
          </a:bodyPr>
          <a:lstStyle/>
          <a:p>
            <a:pPr algn="ctr">
              <a:defRPr/>
            </a:pPr>
            <a:endParaRPr lang="zh-CN" altLang="en-US" sz="2000" kern="10" dirty="0">
              <a:ln w="6350" cmpd="sng">
                <a:noFill/>
                <a:bevel/>
                <a:headEnd/>
                <a:tailEnd/>
              </a:ln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pic>
        <p:nvPicPr>
          <p:cNvPr id="32" name="图片 31" descr="QQ图片201809091459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286" y="2498477"/>
            <a:ext cx="8150860" cy="28771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062" y="1373533"/>
            <a:ext cx="13747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0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FC0F70-AC76-4EA2-86EB-0B407A4ACBB5}"/>
              </a:ext>
            </a:extLst>
          </p:cNvPr>
          <p:cNvGrpSpPr/>
          <p:nvPr/>
        </p:nvGrpSpPr>
        <p:grpSpPr>
          <a:xfrm>
            <a:off x="4460035" y="187086"/>
            <a:ext cx="3255324" cy="694444"/>
            <a:chOff x="4460035" y="502044"/>
            <a:chExt cx="3255324" cy="6944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5" y="5020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dirty="0">
                <a:solidFill>
                  <a:srgbClr val="6BB1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6" y="996433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97EFF10-615A-44F0-9D0A-5854C3BDAC69}"/>
              </a:ext>
            </a:extLst>
          </p:cNvPr>
          <p:cNvGrpSpPr/>
          <p:nvPr/>
        </p:nvGrpSpPr>
        <p:grpSpPr>
          <a:xfrm>
            <a:off x="1071335" y="2585689"/>
            <a:ext cx="9891713" cy="1397796"/>
            <a:chOff x="1085850" y="3125903"/>
            <a:chExt cx="9891713" cy="139779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xmlns="" id="{8735B114-2690-4D98-92ED-884369DEE101}"/>
                </a:ext>
              </a:extLst>
            </p:cNvPr>
            <p:cNvSpPr txBox="1"/>
            <p:nvPr/>
          </p:nvSpPr>
          <p:spPr>
            <a:xfrm>
              <a:off x="1260475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9DB53483-A7A3-493F-9771-F863DFC6B838}"/>
                </a:ext>
              </a:extLst>
            </p:cNvPr>
            <p:cNvSpPr txBox="1"/>
            <p:nvPr/>
          </p:nvSpPr>
          <p:spPr>
            <a:xfrm>
              <a:off x="308451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603136F0-2A6A-42A3-98E5-4D1978112828}"/>
                </a:ext>
              </a:extLst>
            </p:cNvPr>
            <p:cNvSpPr txBox="1"/>
            <p:nvPr/>
          </p:nvSpPr>
          <p:spPr>
            <a:xfrm>
              <a:off x="4703763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xmlns="" id="{B640BF5C-588D-4838-8814-793B0155875E}"/>
                </a:ext>
              </a:extLst>
            </p:cNvPr>
            <p:cNvSpPr txBox="1"/>
            <p:nvPr/>
          </p:nvSpPr>
          <p:spPr>
            <a:xfrm>
              <a:off x="630396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xmlns="" id="{60F60A30-360C-4C4D-97D4-F2D29E33816C}"/>
                </a:ext>
              </a:extLst>
            </p:cNvPr>
            <p:cNvSpPr txBox="1"/>
            <p:nvPr/>
          </p:nvSpPr>
          <p:spPr>
            <a:xfrm>
              <a:off x="9594850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xmlns="" id="{F0E96EEA-9FB6-48DD-96D2-7309676E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850" y="4218103"/>
              <a:ext cx="1547813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xmlns="" id="{6482CEFD-FF74-4BB6-AC33-654F145AD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775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xmlns="" id="{EFD9D2B2-0606-49A0-BC83-5F2E294FA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18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xmlns="" id="{B2FE5C7E-677D-4121-A6B4-C3524EAA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450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r>
                <a:rPr lang="en-US" altLang="zh-CN" sz="1000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/>
                  <a:ea typeface="Open Sans" panose="020B0606030504020204"/>
                </a:rPr>
                <a:t>.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xmlns="" id="{DC907D49-F0F6-487D-9746-21FAA077D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763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xmlns="" id="{E085455E-098E-4968-A457-95EA65B2A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33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34022" y="1486600"/>
            <a:ext cx="8846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瓦楞纸的发明和应用有一百多年历史史，具有成本低、质量轻、加工易、强度大、印刷适应性样优良、储存搬运方便等优点，</a:t>
            </a:r>
            <a:r>
              <a:rPr lang="en-US" altLang="zh-CN" sz="2800" dirty="0"/>
              <a:t>80%</a:t>
            </a:r>
            <a:r>
              <a:rPr lang="zh-CN" altLang="en-US" sz="2800" dirty="0"/>
              <a:t>以上的瓦楞纸均可通过回收再生，瓦楞纸可用作食品或者数码产品的包装，相对环保，使用较为广泛。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069" y="781502"/>
            <a:ext cx="163275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9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828" y="2050504"/>
            <a:ext cx="32432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3"/>
          <a:stretch>
            <a:fillRect/>
          </a:stretch>
        </p:blipFill>
        <p:spPr bwMode="auto">
          <a:xfrm>
            <a:off x="6785880" y="2050504"/>
            <a:ext cx="4052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776" y="3981561"/>
            <a:ext cx="36988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505" y="739790"/>
            <a:ext cx="62801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FC0F70-AC76-4EA2-86EB-0B407A4ACBB5}"/>
              </a:ext>
            </a:extLst>
          </p:cNvPr>
          <p:cNvGrpSpPr/>
          <p:nvPr/>
        </p:nvGrpSpPr>
        <p:grpSpPr>
          <a:xfrm>
            <a:off x="4460035" y="187086"/>
            <a:ext cx="3255324" cy="694444"/>
            <a:chOff x="4460035" y="502044"/>
            <a:chExt cx="3255324" cy="6944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5" y="50204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endParaRPr lang="zh-CN" altLang="en-US" sz="3200" dirty="0">
                <a:solidFill>
                  <a:srgbClr val="6BB1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36" y="996433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97EFF10-615A-44F0-9D0A-5854C3BDAC69}"/>
              </a:ext>
            </a:extLst>
          </p:cNvPr>
          <p:cNvGrpSpPr/>
          <p:nvPr/>
        </p:nvGrpSpPr>
        <p:grpSpPr>
          <a:xfrm>
            <a:off x="1071335" y="2585689"/>
            <a:ext cx="9891713" cy="1397796"/>
            <a:chOff x="1085850" y="3125903"/>
            <a:chExt cx="9891713" cy="139779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xmlns="" id="{8735B114-2690-4D98-92ED-884369DEE101}"/>
                </a:ext>
              </a:extLst>
            </p:cNvPr>
            <p:cNvSpPr txBox="1"/>
            <p:nvPr/>
          </p:nvSpPr>
          <p:spPr>
            <a:xfrm>
              <a:off x="1260475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9DB53483-A7A3-493F-9771-F863DFC6B838}"/>
                </a:ext>
              </a:extLst>
            </p:cNvPr>
            <p:cNvSpPr txBox="1"/>
            <p:nvPr/>
          </p:nvSpPr>
          <p:spPr>
            <a:xfrm>
              <a:off x="308451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603136F0-2A6A-42A3-98E5-4D1978112828}"/>
                </a:ext>
              </a:extLst>
            </p:cNvPr>
            <p:cNvSpPr txBox="1"/>
            <p:nvPr/>
          </p:nvSpPr>
          <p:spPr>
            <a:xfrm>
              <a:off x="4703763" y="3183053"/>
              <a:ext cx="1219200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xmlns="" id="{B640BF5C-588D-4838-8814-793B0155875E}"/>
                </a:ext>
              </a:extLst>
            </p:cNvPr>
            <p:cNvSpPr txBox="1"/>
            <p:nvPr/>
          </p:nvSpPr>
          <p:spPr>
            <a:xfrm>
              <a:off x="6303963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xmlns="" id="{60F60A30-360C-4C4D-97D4-F2D29E33816C}"/>
                </a:ext>
              </a:extLst>
            </p:cNvPr>
            <p:cNvSpPr txBox="1"/>
            <p:nvPr/>
          </p:nvSpPr>
          <p:spPr>
            <a:xfrm>
              <a:off x="9594850" y="3125903"/>
              <a:ext cx="1219200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45720" tIns="22860" rIns="45720" bIns="2286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08775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xmlns="" id="{F0E96EEA-9FB6-48DD-96D2-7309676E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850" y="4218103"/>
              <a:ext cx="1547813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xmlns="" id="{6482CEFD-FF74-4BB6-AC33-654F145AD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775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xmlns="" id="{EFD9D2B2-0606-49A0-BC83-5F2E294FA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18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xmlns="" id="{B2FE5C7E-677D-4121-A6B4-C3524EAA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450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r>
                <a:rPr lang="en-US" altLang="zh-CN" sz="1000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/>
                  <a:ea typeface="Open Sans" panose="020B0606030504020204"/>
                </a:rPr>
                <a:t>.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xmlns="" id="{DC907D49-F0F6-487D-9746-21FAA077D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763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xmlns="" id="{E085455E-098E-4968-A457-95EA65B2A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338" y="4218103"/>
              <a:ext cx="1546225" cy="305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lvl="0" algn="ctr" defTabSz="1087755" eaLnBrk="1" hangingPunct="1">
                <a:lnSpc>
                  <a:spcPct val="200000"/>
                </a:lnSpc>
              </a:pP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Open Sans" panose="020B0606030504020204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23" y="1995871"/>
            <a:ext cx="4685257" cy="309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431" y="2255327"/>
            <a:ext cx="5425075" cy="226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974" y="679530"/>
            <a:ext cx="3181685" cy="13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657" y="941440"/>
            <a:ext cx="62801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787" y="2327274"/>
            <a:ext cx="3661542" cy="263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791" y="2327276"/>
            <a:ext cx="3611175" cy="263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49E5596-5134-4465-B2AA-9D967DAC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920" y="2435186"/>
            <a:ext cx="2152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 smtClean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" name="文本框 39">
            <a:extLst>
              <a:ext uri="{FF2B5EF4-FFF2-40B4-BE49-F238E27FC236}">
                <a16:creationId xmlns:a16="http://schemas.microsoft.com/office/drawing/2014/main" xmlns="" id="{0798B85B-E0AB-4D00-A48B-C9F4A61E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821" y="2435186"/>
            <a:ext cx="2152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80%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2265605"/>
            <a:ext cx="6092825" cy="23267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 smtClean="0">
                <a:ln/>
                <a:solidFill>
                  <a:srgbClr val="8CC066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瓦楞状纸有哪些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 smtClean="0">
                <a:ln/>
                <a:solidFill>
                  <a:srgbClr val="8CC066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新功能和本领呢？</a:t>
            </a:r>
            <a:endParaRPr kumimoji="0" lang="zh-CN" altLang="en-US" sz="3200" b="0" i="0" u="none" strike="noStrike" kern="0" cap="none" spc="0" normalizeH="0" baseline="0" noProof="0" dirty="0">
              <a:ln/>
              <a:solidFill>
                <a:srgbClr val="8CC0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08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135</Words>
  <Application>Microsoft Office PowerPoint</Application>
  <PresentationFormat>自定义</PresentationFormat>
  <Paragraphs>30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</dc:title>
  <dc:creator>lzj</dc:creator>
  <cp:lastModifiedBy>税艾磊</cp:lastModifiedBy>
  <cp:revision>3191</cp:revision>
  <dcterms:created xsi:type="dcterms:W3CDTF">2015-12-01T09:06:39Z</dcterms:created>
  <dcterms:modified xsi:type="dcterms:W3CDTF">2018-11-05T15:36:18Z</dcterms:modified>
</cp:coreProperties>
</file>