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AEDE-3FB1-480E-9243-709085A1B259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F653-0369-42F5-9081-B8BFB2A1CB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22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AEDE-3FB1-480E-9243-709085A1B259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F653-0369-42F5-9081-B8BFB2A1CB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30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AEDE-3FB1-480E-9243-709085A1B259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F653-0369-42F5-9081-B8BFB2A1CB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314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AEDE-3FB1-480E-9243-709085A1B259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F653-0369-42F5-9081-B8BFB2A1CB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713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AEDE-3FB1-480E-9243-709085A1B259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F653-0369-42F5-9081-B8BFB2A1CB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57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AEDE-3FB1-480E-9243-709085A1B259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F653-0369-42F5-9081-B8BFB2A1CB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882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AEDE-3FB1-480E-9243-709085A1B259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F653-0369-42F5-9081-B8BFB2A1CB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094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AEDE-3FB1-480E-9243-709085A1B259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F653-0369-42F5-9081-B8BFB2A1CB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085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AEDE-3FB1-480E-9243-709085A1B259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F653-0369-42F5-9081-B8BFB2A1CB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053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AEDE-3FB1-480E-9243-709085A1B259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F653-0369-42F5-9081-B8BFB2A1CB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315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AEDE-3FB1-480E-9243-709085A1B259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F653-0369-42F5-9081-B8BFB2A1CB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98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9AEDE-3FB1-480E-9243-709085A1B259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4F653-0369-42F5-9081-B8BFB2A1CB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57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Desktop\R[YFHU{O$`F]IBIIK0{T2}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878497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45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C:\Users\Administrator\Desktop\ZHR]S9O7XGVNQWD~SM]FZ1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06489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21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 descr="C:\Users\Administrator\Desktop\_Z)G10@SJMTG06NVJPR{Y2X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281799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12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全屏显示(4:3)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 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微软用户</dc:creator>
  <cp:lastModifiedBy>微软用户</cp:lastModifiedBy>
  <cp:revision>3</cp:revision>
  <dcterms:created xsi:type="dcterms:W3CDTF">2018-11-05T15:04:10Z</dcterms:created>
  <dcterms:modified xsi:type="dcterms:W3CDTF">2018-11-05T15:23:10Z</dcterms:modified>
</cp:coreProperties>
</file>