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3.xml" ContentType="application/vnd.openxmlformats-officedocument.theme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firstSlideNum="1" rtl="0" saveSubsetFonts="0" serverZoom="0" showSpecialPlsOnTitleSld="1">
  <p:sldMasterIdLst>
    <p:sldMasterId id="2147483648" r:id="rId1"/>
  </p:sldMasterIdLst>
  <p:notesMasterIdLst>
    <p:notesMasterId r:id="rId2"/>
  </p:notesMasterIdLst>
  <p:sldIdLst>
    <p:sldId id="272" r:id="rId3"/>
  </p:sldIdLst>
  <p:sldSz type="custom" cy="6858000" cx="11520488"/>
  <p:notesSz cx="6858000" cy="9144000"/>
  <p:defaultTextStyle>
    <a:lvl1pPr algn="l" fontAlgn="base" indent="0" latinLnBrk="1" marL="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34" charset="0"/>
        <a:ea typeface="宋体" pitchFamily="2" charset="-122"/>
        <a:sym typeface="Arial" pitchFamily="34" charset="0"/>
      </a:defRPr>
    </a:lvl1pPr>
    <a:lvl2pPr algn="l" fontAlgn="base" indent="0" latinLnBrk="1" marL="4572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34" charset="0"/>
        <a:ea typeface="宋体" pitchFamily="2" charset="-122"/>
        <a:sym typeface="Arial" pitchFamily="34" charset="0"/>
      </a:defRPr>
    </a:lvl2pPr>
    <a:lvl3pPr algn="l" fontAlgn="base" indent="0" latinLnBrk="1" marL="9144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34" charset="0"/>
        <a:ea typeface="宋体" pitchFamily="2" charset="-122"/>
        <a:sym typeface="Arial" pitchFamily="34" charset="0"/>
      </a:defRPr>
    </a:lvl3pPr>
    <a:lvl4pPr algn="l" fontAlgn="base" indent="0" latinLnBrk="1" marL="13716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34" charset="0"/>
        <a:ea typeface="宋体" pitchFamily="2" charset="-122"/>
        <a:sym typeface="Arial" pitchFamily="34" charset="0"/>
      </a:defRPr>
    </a:lvl4pPr>
    <a:lvl5pPr algn="l" fontAlgn="base" indent="0" latinLnBrk="1" marL="18288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34" charset="0"/>
        <a:ea typeface="宋体" pitchFamily="2" charset="-122"/>
        <a:sym typeface="Arial" pitchFamily="34" charset="0"/>
      </a:defRPr>
    </a:lvl5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View">
  <p:normalViewPr showOutlineIcons="1" snapVertSplitter="0" vertBarState="restored" horzBarState="maximized" preferSingleView="0">
    <p:restoredLeft sz="15620"/>
    <p:restoredTop sz="94660"/>
  </p:normalViewPr>
  <p:slideViewPr>
    <p:cSldViewPr showGuides="0" snapToGrid="1" snapToObjects="0">
      <p:cViewPr varScale="1">
        <p:scale>
          <a:sx n="85" d="100"/>
          <a:sy n="85" d="100"/>
        </p:scale>
        <p:origin x="-288" y="-96"/>
      </p:cViewPr>
      <p:guideLst>
        <p:guide orient="horz" pos="2160"/>
        <p:guide orient="vert" pos="3629"/>
      </p:guideLst>
    </p:cSldViewPr>
  </p:slideViewPr>
  <p:gridSpacing cx="0" cy="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3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9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标题幻灯片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标题 1"/>
          <p:cNvSpPr>
            <a:spLocks noGrp="1"/>
          </p:cNvSpPr>
          <p:nvPr>
            <p:ph type="ctrTitle"/>
          </p:nvPr>
        </p:nvSpPr>
        <p:spPr>
          <a:xfrm>
            <a:off x="864037" y="2130426"/>
            <a:ext cx="9792415" cy="1470025"/>
          </a:xfrm>
        </p:spPr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29" name="副标题 2"/>
          <p:cNvSpPr>
            <a:spLocks noGrp="1"/>
          </p:cNvSpPr>
          <p:nvPr>
            <p:ph type="subTitle" idx="1"/>
          </p:nvPr>
        </p:nvSpPr>
        <p:spPr>
          <a:xfrm>
            <a:off x="1728073" y="3886200"/>
            <a:ext cx="8064342" cy="1752600"/>
          </a:xfrm>
        </p:spPr>
        <p:txBody>
          <a:bodyPr/>
          <a:lstStyle>
            <a:lvl1pPr algn="ctr" indent="0" marL="0">
              <a:buNone/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altLang="en-US" lang="zh-CN" smtClean="0"/>
              <a:t>单击此处编辑母版副标题样式</a:t>
            </a:r>
            <a:endParaRPr altLang="en-US" lang="zh-CN"/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576262" y="6245225"/>
            <a:ext cx="2687637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eaLnBrk="1" hangingPunct="1" latinLnBrk="1" lvl="0"/>
            <a:endParaRPr altLang="zh-CN" sz="1400" lang="en-US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8256587" y="6245225"/>
            <a:ext cx="2687637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zh-CN" sz="1400" lang="en-US"/>
              <a:pPr algn="r" eaLnBrk="1" hangingPunct="1" latinLnBrk="1" lvl="0"/>
            </a:fld>
            <a:endParaRPr altLang="zh-CN" sz="1400" lang="en-US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935412" y="6245225"/>
            <a:ext cx="3649662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ctr" eaLnBrk="1" hangingPunct="1" latinLnBrk="1" lvl="0"/>
            <a:endParaRPr altLang="zh-CN" sz="140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标题和竖排文字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44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576262" y="6245225"/>
            <a:ext cx="2687637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eaLnBrk="1" hangingPunct="1" latinLnBrk="1" lvl="0"/>
            <a:endParaRPr altLang="zh-CN" sz="1400" lang="en-US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8256587" y="6245225"/>
            <a:ext cx="2687637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zh-CN" sz="1400" lang="en-US"/>
              <a:pPr algn="r" eaLnBrk="1" hangingPunct="1" latinLnBrk="1" lvl="0"/>
            </a:fld>
            <a:endParaRPr altLang="zh-CN" sz="1400" lang="en-US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935412" y="6245225"/>
            <a:ext cx="3649662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ctr" eaLnBrk="1" hangingPunct="1" latinLnBrk="1" lvl="0"/>
            <a:endParaRPr altLang="zh-CN" sz="140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垂直排列标题与文本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竖排标题 1"/>
          <p:cNvSpPr>
            <a:spLocks noGrp="1"/>
          </p:cNvSpPr>
          <p:nvPr>
            <p:ph type="title" orient="vert"/>
          </p:nvPr>
        </p:nvSpPr>
        <p:spPr>
          <a:xfrm>
            <a:off x="8352354" y="274639"/>
            <a:ext cx="2592110" cy="5851525"/>
          </a:xfrm>
        </p:spPr>
        <p:txBody>
          <a:bodyPr vert="eaVert"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46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76025" y="274639"/>
            <a:ext cx="7584321" cy="5851525"/>
          </a:xfrm>
        </p:spPr>
        <p:txBody>
          <a:bodyPr vert="eaVert"/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576262" y="6245225"/>
            <a:ext cx="2687637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eaLnBrk="1" hangingPunct="1" latinLnBrk="1" lvl="0"/>
            <a:endParaRPr altLang="zh-CN" sz="1400" lang="en-US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8256587" y="6245225"/>
            <a:ext cx="2687637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zh-CN" sz="1400" lang="en-US"/>
              <a:pPr algn="r" eaLnBrk="1" hangingPunct="1" latinLnBrk="1" lvl="0"/>
            </a:fld>
            <a:endParaRPr altLang="zh-CN" sz="1400" lang="en-US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935412" y="6245225"/>
            <a:ext cx="3649662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ctr" eaLnBrk="1" hangingPunct="1" latinLnBrk="1" lvl="0"/>
            <a:endParaRPr altLang="zh-CN" sz="140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标题和内容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584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576262" y="6245225"/>
            <a:ext cx="2687637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eaLnBrk="1" hangingPunct="1" latinLnBrk="1" lvl="0"/>
            <a:endParaRPr altLang="zh-CN" sz="1400" lang="en-US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8256587" y="6245225"/>
            <a:ext cx="2687637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zh-CN" sz="1400" lang="en-US"/>
              <a:pPr algn="r" eaLnBrk="1" hangingPunct="1" latinLnBrk="1" lvl="0"/>
            </a:fld>
            <a:endParaRPr altLang="zh-CN" sz="1400" lang="en-US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935412" y="6245225"/>
            <a:ext cx="3649662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ctr" eaLnBrk="1" hangingPunct="1" latinLnBrk="1" lvl="0"/>
            <a:endParaRPr altLang="zh-CN" sz="140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节标题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标题 1"/>
          <p:cNvSpPr>
            <a:spLocks noGrp="1"/>
          </p:cNvSpPr>
          <p:nvPr>
            <p:ph type="title"/>
          </p:nvPr>
        </p:nvSpPr>
        <p:spPr>
          <a:xfrm>
            <a:off x="910039" y="4406901"/>
            <a:ext cx="9792415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31" name="文本占位符 2"/>
          <p:cNvSpPr>
            <a:spLocks noGrp="1"/>
          </p:cNvSpPr>
          <p:nvPr>
            <p:ph type="body" idx="1"/>
          </p:nvPr>
        </p:nvSpPr>
        <p:spPr>
          <a:xfrm>
            <a:off x="910039" y="2906713"/>
            <a:ext cx="9792415" cy="1500187"/>
          </a:xfrm>
        </p:spPr>
        <p:txBody>
          <a:bodyPr anchor="b"/>
          <a:lstStyle>
            <a:lvl1pPr indent="0" marL="0">
              <a:buNone/>
              <a:defRPr sz="2000"/>
            </a:lvl1pPr>
            <a:lvl2pPr indent="0" marL="457200">
              <a:buNone/>
              <a:defRPr sz="1800"/>
            </a:lvl2pPr>
            <a:lvl3pPr indent="0" marL="914400">
              <a:buNone/>
              <a:defRPr sz="1600"/>
            </a:lvl3pPr>
            <a:lvl4pPr indent="0" marL="1371600">
              <a:buNone/>
              <a:defRPr sz="1400"/>
            </a:lvl4pPr>
            <a:lvl5pPr indent="0" marL="1828800">
              <a:buNone/>
              <a:defRPr sz="1400"/>
            </a:lvl5pPr>
            <a:lvl6pPr indent="0" marL="2286000">
              <a:buNone/>
              <a:defRPr sz="1400"/>
            </a:lvl6pPr>
            <a:lvl7pPr indent="0" marL="2743200">
              <a:buNone/>
              <a:defRPr sz="1400"/>
            </a:lvl7pPr>
            <a:lvl8pPr indent="0" marL="3200400">
              <a:buNone/>
              <a:defRPr sz="1400"/>
            </a:lvl8pPr>
            <a:lvl9pPr indent="0" marL="3657600">
              <a:buNone/>
              <a:defRPr sz="14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576262" y="6245225"/>
            <a:ext cx="2687637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eaLnBrk="1" hangingPunct="1" latinLnBrk="1" lvl="0"/>
            <a:endParaRPr altLang="zh-CN" sz="1400" lang="en-US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8256587" y="6245225"/>
            <a:ext cx="2687637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zh-CN" sz="1400" lang="en-US"/>
              <a:pPr algn="r" eaLnBrk="1" hangingPunct="1" latinLnBrk="1" lvl="0"/>
            </a:fld>
            <a:endParaRPr altLang="zh-CN" sz="1400" lang="en-US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935412" y="6245225"/>
            <a:ext cx="3649662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ctr" eaLnBrk="1" hangingPunct="1" latinLnBrk="1" lvl="0"/>
            <a:endParaRPr altLang="zh-CN" sz="140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两栏内容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16" name="内容占位符 2"/>
          <p:cNvSpPr>
            <a:spLocks noGrp="1"/>
          </p:cNvSpPr>
          <p:nvPr>
            <p:ph sz="half" idx="1"/>
          </p:nvPr>
        </p:nvSpPr>
        <p:spPr>
          <a:xfrm>
            <a:off x="576024" y="1600201"/>
            <a:ext cx="508821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617" name="内容占位符 3"/>
          <p:cNvSpPr>
            <a:spLocks noGrp="1"/>
          </p:cNvSpPr>
          <p:nvPr>
            <p:ph sz="half" idx="2"/>
          </p:nvPr>
        </p:nvSpPr>
        <p:spPr>
          <a:xfrm>
            <a:off x="5856248" y="1600201"/>
            <a:ext cx="508821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576262" y="6245225"/>
            <a:ext cx="2687637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eaLnBrk="1" hangingPunct="1" latinLnBrk="1" lvl="0"/>
            <a:endParaRPr altLang="zh-CN" sz="1400" lang="en-US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8256587" y="6245225"/>
            <a:ext cx="2687637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zh-CN" sz="1400" lang="en-US"/>
              <a:pPr algn="r" eaLnBrk="1" hangingPunct="1" latinLnBrk="1" lvl="0"/>
            </a:fld>
            <a:endParaRPr altLang="zh-CN" sz="1400" lang="en-US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935412" y="6245225"/>
            <a:ext cx="3649662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ctr" eaLnBrk="1" hangingPunct="1" latinLnBrk="1" lvl="0"/>
            <a:endParaRPr altLang="zh-CN" sz="140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比较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33" name="文本占位符 2"/>
          <p:cNvSpPr>
            <a:spLocks noGrp="1"/>
          </p:cNvSpPr>
          <p:nvPr>
            <p:ph type="body" idx="1"/>
          </p:nvPr>
        </p:nvSpPr>
        <p:spPr>
          <a:xfrm>
            <a:off x="576025" y="1535113"/>
            <a:ext cx="5090216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634" name="内容占位符 3"/>
          <p:cNvSpPr>
            <a:spLocks noGrp="1"/>
          </p:cNvSpPr>
          <p:nvPr>
            <p:ph sz="half" idx="2"/>
          </p:nvPr>
        </p:nvSpPr>
        <p:spPr>
          <a:xfrm>
            <a:off x="576025" y="2174875"/>
            <a:ext cx="5090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63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852248" y="1535113"/>
            <a:ext cx="5092216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636" name="内容占位符 5"/>
          <p:cNvSpPr>
            <a:spLocks noGrp="1"/>
          </p:cNvSpPr>
          <p:nvPr>
            <p:ph sz="quarter" idx="4"/>
          </p:nvPr>
        </p:nvSpPr>
        <p:spPr>
          <a:xfrm>
            <a:off x="5852248" y="2174875"/>
            <a:ext cx="5092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576262" y="6245225"/>
            <a:ext cx="2687637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eaLnBrk="1" hangingPunct="1" latinLnBrk="1" lvl="0"/>
            <a:endParaRPr altLang="zh-CN" sz="1400" lang="en-US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8256587" y="6245225"/>
            <a:ext cx="2687637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zh-CN" sz="1400" lang="en-US"/>
              <a:pPr algn="r" eaLnBrk="1" hangingPunct="1" latinLnBrk="1" lvl="0"/>
            </a:fld>
            <a:endParaRPr altLang="zh-CN" sz="1400" lang="en-US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935412" y="6245225"/>
            <a:ext cx="3649662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ctr" eaLnBrk="1" hangingPunct="1" latinLnBrk="1" lvl="0"/>
            <a:endParaRPr altLang="zh-CN" sz="140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仅标题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576262" y="6245225"/>
            <a:ext cx="2687637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eaLnBrk="1" hangingPunct="1" latinLnBrk="1" lvl="0"/>
            <a:endParaRPr altLang="zh-CN" sz="1400" lang="en-US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8256587" y="6245225"/>
            <a:ext cx="2687637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zh-CN" sz="1400" lang="en-US"/>
              <a:pPr algn="r" eaLnBrk="1" hangingPunct="1" latinLnBrk="1" lvl="0"/>
            </a:fld>
            <a:endParaRPr altLang="zh-CN" sz="1400" lang="en-US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935412" y="6245225"/>
            <a:ext cx="3649662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ctr" eaLnBrk="1" hangingPunct="1" latinLnBrk="1" lvl="0"/>
            <a:endParaRPr altLang="zh-CN" sz="140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空白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"/>
          <p:cNvSpPr/>
          <p:nvPr>
            <p:ph type="dt" sz="half" idx="2"/>
          </p:nvPr>
        </p:nvSpPr>
        <p:spPr>
          <a:xfrm rot="0">
            <a:off x="576262" y="6245225"/>
            <a:ext cx="2687637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eaLnBrk="1" hangingPunct="1" latinLnBrk="1" lvl="0"/>
            <a:endParaRPr altLang="zh-CN" sz="1400" lang="en-US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8256587" y="6245225"/>
            <a:ext cx="2687637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zh-CN" sz="1400" lang="en-US"/>
              <a:pPr algn="r" eaLnBrk="1" hangingPunct="1" latinLnBrk="1" lvl="0"/>
            </a:fld>
            <a:endParaRPr altLang="zh-CN" sz="1400" lang="en-US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935412" y="6245225"/>
            <a:ext cx="3649662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ctr" eaLnBrk="1" hangingPunct="1" latinLnBrk="1" lvl="0"/>
            <a:endParaRPr altLang="zh-CN" sz="140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内容与标题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标题 1"/>
          <p:cNvSpPr>
            <a:spLocks noGrp="1"/>
          </p:cNvSpPr>
          <p:nvPr>
            <p:ph type="title"/>
          </p:nvPr>
        </p:nvSpPr>
        <p:spPr>
          <a:xfrm>
            <a:off x="576025" y="273050"/>
            <a:ext cx="3790161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38" name="内容占位符 2"/>
          <p:cNvSpPr>
            <a:spLocks noGrp="1"/>
          </p:cNvSpPr>
          <p:nvPr>
            <p:ph idx="1"/>
          </p:nvPr>
        </p:nvSpPr>
        <p:spPr>
          <a:xfrm>
            <a:off x="4504191" y="273051"/>
            <a:ext cx="644027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639" name="文本占位符 3"/>
          <p:cNvSpPr>
            <a:spLocks noGrp="1"/>
          </p:cNvSpPr>
          <p:nvPr>
            <p:ph type="body" sz="half" idx="2"/>
          </p:nvPr>
        </p:nvSpPr>
        <p:spPr>
          <a:xfrm>
            <a:off x="576025" y="1435101"/>
            <a:ext cx="3790161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576262" y="6245225"/>
            <a:ext cx="2687637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eaLnBrk="1" hangingPunct="1" latinLnBrk="1" lvl="0"/>
            <a:endParaRPr altLang="zh-CN" sz="1400" lang="en-US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8256587" y="6245225"/>
            <a:ext cx="2687637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zh-CN" sz="1400" lang="en-US"/>
              <a:pPr algn="r" eaLnBrk="1" hangingPunct="1" latinLnBrk="1" lvl="0"/>
            </a:fld>
            <a:endParaRPr altLang="zh-CN" sz="1400" lang="en-US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935412" y="6245225"/>
            <a:ext cx="3649662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ctr" eaLnBrk="1" hangingPunct="1" latinLnBrk="1" lvl="0"/>
            <a:endParaRPr altLang="zh-CN" sz="140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图片与标题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标题 1"/>
          <p:cNvSpPr>
            <a:spLocks noGrp="1"/>
          </p:cNvSpPr>
          <p:nvPr>
            <p:ph type="title"/>
          </p:nvPr>
        </p:nvSpPr>
        <p:spPr>
          <a:xfrm>
            <a:off x="2258096" y="4800600"/>
            <a:ext cx="6912293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41" name="图片占位符 2"/>
          <p:cNvSpPr>
            <a:spLocks noGrp="1"/>
          </p:cNvSpPr>
          <p:nvPr>
            <p:ph type="pic" idx="1"/>
          </p:nvPr>
        </p:nvSpPr>
        <p:spPr>
          <a:xfrm>
            <a:off x="2258096" y="612775"/>
            <a:ext cx="6912293" cy="4114800"/>
          </a:xfrm>
        </p:spPr>
        <p:txBody>
          <a:bodyPr anchor="t" anchorCtr="0" bIns="45720" compatLnSpc="1" lIns="91440" numCol="1" rIns="91440" tIns="45720" vert="horz" wrap="square">
            <a:prstTxWarp prst="textNoShape"/>
          </a:bodyPr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pPr algn="l" defTabSz="914400" eaLnBrk="0" fontAlgn="base" hangingPunct="0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altLang="en-US" baseline="0" b="0" cap="none" sz="3200" i="0" kern="0" kumimoji="0" lang="zh-CN" noProof="0" normalizeH="0" spc="0" strike="noStrike" u="none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642" name="文本占位符 3"/>
          <p:cNvSpPr>
            <a:spLocks noGrp="1"/>
          </p:cNvSpPr>
          <p:nvPr>
            <p:ph type="body" sz="half" idx="2"/>
          </p:nvPr>
        </p:nvSpPr>
        <p:spPr>
          <a:xfrm>
            <a:off x="2258096" y="5367338"/>
            <a:ext cx="6912293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576262" y="6245225"/>
            <a:ext cx="2687637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eaLnBrk="1" hangingPunct="1" latinLnBrk="1" lvl="0"/>
            <a:endParaRPr altLang="zh-CN" sz="1400" lang="en-US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8256587" y="6245225"/>
            <a:ext cx="2687637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zh-CN" sz="1400" lang="en-US"/>
              <a:pPr algn="r" eaLnBrk="1" hangingPunct="1" latinLnBrk="1" lvl="0"/>
            </a:fld>
            <a:endParaRPr altLang="zh-CN" sz="1400" lang="en-US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935412" y="6245225"/>
            <a:ext cx="3649662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ctr" eaLnBrk="1" hangingPunct="1" latinLnBrk="1" lvl="0"/>
            <a:endParaRPr altLang="zh-CN" sz="140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2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6" name=""/>
          <p:cNvSpPr/>
          <p:nvPr>
            <p:ph type="title" sz="full" idx="0"/>
          </p:nvPr>
        </p:nvSpPr>
        <p:spPr>
          <a:xfrm rot="0">
            <a:off x="576262" y="274637"/>
            <a:ext cx="10367962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p>
            <a:pPr lvl="0"/>
            <a:r>
              <a:rPr altLang="en-US" lang="zh-CN"/>
              <a:t>单击此处编辑母版标题样式</a:t>
            </a:r>
          </a:p>
        </p:txBody>
      </p:sp>
      <p:sp>
        <p:nvSpPr>
          <p:cNvPr id="1048577" name=""/>
          <p:cNvSpPr/>
          <p:nvPr>
            <p:ph type="body" sz="full" idx="1"/>
          </p:nvPr>
        </p:nvSpPr>
        <p:spPr>
          <a:xfrm rot="0">
            <a:off x="576262" y="1600200"/>
            <a:ext cx="10367962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576262" y="6245225"/>
            <a:ext cx="2687637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eaLnBrk="1" hangingPunct="1" latinLnBrk="1" lvl="0"/>
            <a:endParaRPr altLang="zh-CN" sz="1400" lang="en-US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935412" y="6245225"/>
            <a:ext cx="3649662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ctr" eaLnBrk="1" hangingPunct="1" latinLnBrk="1" lvl="0"/>
            <a:endParaRPr altLang="zh-CN" sz="1400" lang="en-US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8256587" y="6245225"/>
            <a:ext cx="2687637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zh-CN" sz="1400" lang="en-US"/>
              <a:pPr algn="r" eaLnBrk="1" hangingPunct="1" latinLnBrk="1" lvl="0"/>
            </a:fld>
            <a:endParaRPr altLang="zh-CN" sz="1400" lang="en-US"/>
          </a:p>
        </p:txBody>
      </p:sp>
    </p:spTree>
  </p:cSld>
  <p:clrMap accent1="accent1" accent2="accent2" accent3="accent3" accent4="accent4" accent5="accent5" accent6="accent6" bg1="lt1" bg2="dk2" tx1="dk1" tx2="lt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sldNum="0"/>
  <p:txStyles>
    <p:titleStyle>
      <a:lvl1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algn="ctr" fontAlgn="base" marL="45720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algn="ctr" fontAlgn="base" marL="91440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algn="ctr" fontAlgn="base" marL="137160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algn="ctr" fontAlgn="base" marL="182880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algn="l" eaLnBrk="0" fontAlgn="base" hangingPunct="0" indent="-342900" marL="342900" rtl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algn="l" eaLnBrk="0" fontAlgn="base" hangingPunct="0" indent="-285750" marL="742950" rtl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algn="l" eaLnBrk="0" fontAlgn="base" hangingPunct="0" indent="-228600" marL="1143000" rtl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algn="l" eaLnBrk="0" fontAlgn="base" hangingPunct="0" indent="-228600" marL="1600200" rtl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algn="l" eaLnBrk="0" fontAlgn="base" hangingPunct="0" indent="-228600" marL="2057400" rtl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algn="l" fontAlgn="base" indent="-228600" marL="2514600" rtl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algn="l" fontAlgn="base" indent="-228600" marL="2971800" rtl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algn="l" fontAlgn="base" indent="-228600" marL="3429000" rtl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algn="l" fontAlgn="base" indent="-228600" marL="3886200" rtl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52" name="" descr="369064~1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4021"/>
          <a:stretch>
            <a:fillRect/>
          </a:stretch>
        </p:blipFill>
        <p:spPr>
          <a:xfrm rot="0">
            <a:off x="0" y="0"/>
            <a:ext cx="11520488" cy="6858000"/>
          </a:xfrm>
          <a:prstGeom prst="rect"/>
          <a:noFill/>
          <a:ln>
            <a:noFill/>
          </a:ln>
        </p:spPr>
      </p:pic>
      <p:sp>
        <p:nvSpPr>
          <p:cNvPr id="1048581" name=""/>
          <p:cNvSpPr txBox="1"/>
          <p:nvPr/>
        </p:nvSpPr>
        <p:spPr>
          <a:xfrm rot="0">
            <a:off x="330200" y="214312"/>
            <a:ext cx="1714500" cy="83026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eaLnBrk="1" hangingPunct="1" latinLnBrk="1" lvl="0"/>
            <a:r>
              <a:rPr altLang="en-US" sz="4800" lang="zh-CN">
                <a:solidFill>
                  <a:srgbClr val="FF0000"/>
                </a:solidFill>
              </a:rPr>
              <a:t>作业：</a:t>
            </a:r>
          </a:p>
        </p:txBody>
      </p:sp>
      <p:sp>
        <p:nvSpPr>
          <p:cNvPr id="1048582" name=""/>
          <p:cNvSpPr txBox="1"/>
          <p:nvPr/>
        </p:nvSpPr>
        <p:spPr>
          <a:xfrm rot="0">
            <a:off x="2259012" y="785812"/>
            <a:ext cx="7002462" cy="11582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ea typeface="宋体" pitchFamily="2" charset="-122"/>
                <a:sym typeface="Arial" pitchFamily="34" charset="0"/>
              </a:defRPr>
            </a:lvl5pPr>
          </a:lstStyle>
          <a:p>
            <a:pPr eaLnBrk="1" hangingPunct="1" latinLnBrk="1" lvl="0"/>
            <a:r>
              <a:rPr altLang="en-US" sz="3600" lang="zh-CN">
                <a:solidFill>
                  <a:srgbClr val="FF0000"/>
                </a:solidFill>
              </a:rPr>
              <a:t>请同学们课下给也家长们讲一讲中秋节的相关知识。</a:t>
            </a:r>
          </a:p>
        </p:txBody>
      </p:sp>
    </p:spTree>
  </p:cSld>
  <p:clrMapOvr>
    <a:masterClrMapping/>
  </p:clrMapOvr>
  <p:timing/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80808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Color Scheme 1">
        <a:dk1>
          <a:srgbClr val="000000"/>
        </a:dk1>
        <a:lt1>
          <a:srgbClr val="FFFFFF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</a:extraClrScheme>
    <a:extraClrScheme>
      <a:clrScheme name="Default Color Scheme 2">
        <a:dk1>
          <a:srgbClr val="000000"/>
        </a:dk1>
        <a:lt1>
          <a:srgbClr val="FFFFFF"/>
        </a:lt1>
        <a:dk2>
          <a:srgbClr val="969696"/>
        </a:dk2>
        <a:lt2>
          <a:srgbClr val="000000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</a:extraClrScheme>
    <a:extraClrScheme>
      <a:clrScheme name="Default Color Scheme 3">
        <a:dk1>
          <a:srgbClr val="000000"/>
        </a:dk1>
        <a:lt1>
          <a:srgbClr val="FFFFFF"/>
        </a:lt1>
        <a:dk2>
          <a:srgbClr val="808080"/>
        </a:dk2>
        <a:lt2>
          <a:srgbClr val="00000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</a:extraClrScheme>
    <a:extraClrScheme>
      <a:clrScheme name="Default Color Scheme 4">
        <a:dk1>
          <a:srgbClr val="000000"/>
        </a:dk1>
        <a:lt1>
          <a:srgbClr val="DEF6F1"/>
        </a:lt1>
        <a:dk2>
          <a:srgbClr val="969696"/>
        </a:dk2>
        <a:lt2>
          <a:srgbClr val="000000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</a:extraClrScheme>
    <a:extraClrScheme>
      <a:clrScheme name="Default Color Scheme 5">
        <a:dk1>
          <a:srgbClr val="000000"/>
        </a:dk1>
        <a:lt1>
          <a:srgbClr val="FFFFD9"/>
        </a:lt1>
        <a:dk2>
          <a:srgbClr val="777777"/>
        </a:dk2>
        <a:lt2>
          <a:srgbClr val="000000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</a:extraClrScheme>
    <a:extraClrScheme>
      <a:clrScheme name="Default Color Scheme 6">
        <a:dk1>
          <a:srgbClr val="FFFFFF"/>
        </a:dk1>
        <a:lt1>
          <a:srgbClr val="008080"/>
        </a:lt1>
        <a:dk2>
          <a:srgbClr val="005A58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</a:extraClrScheme>
    <a:extraClrScheme>
      <a:clrScheme name="Default Color Scheme 7">
        <a:dk1>
          <a:srgbClr val="FFFFFF"/>
        </a:dk1>
        <a:lt1>
          <a:srgbClr val="800000"/>
        </a:lt1>
        <a:dk2>
          <a:srgbClr val="5C1F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</a:extraClrScheme>
    <a:extraClrScheme>
      <a:clrScheme name="Default Color Scheme 8">
        <a:dk1>
          <a:srgbClr val="FFFFFF"/>
        </a:dk1>
        <a:lt1>
          <a:srgbClr val="000099"/>
        </a:lt1>
        <a:dk2>
          <a:srgbClr val="0033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</a:extraClrScheme>
    <a:extraClrScheme>
      <a:clrScheme name="Default Color Scheme 9">
        <a:dk1>
          <a:srgbClr val="FFFFFF"/>
        </a:dk1>
        <a:lt1>
          <a:srgbClr val="000000"/>
        </a:lt1>
        <a:dk2>
          <a:srgbClr val="336699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</a:extraClrScheme>
    <a:extraClrScheme>
      <a:clrScheme name="Default Color Scheme 10">
        <a:dk1>
          <a:srgbClr val="FFFFFF"/>
        </a:dk1>
        <a:lt1>
          <a:srgbClr val="686B5D"/>
        </a:lt1>
        <a:dk2>
          <a:srgbClr val="777777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</a:extraClrScheme>
    <a:extraClrScheme>
      <a:clrScheme name="Default Color Scheme 11">
        <a:dk1>
          <a:srgbClr val="FFFFFF"/>
        </a:dk1>
        <a:lt1>
          <a:srgbClr val="666699"/>
        </a:lt1>
        <a:dk2>
          <a:srgbClr val="3E3E5C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</a:extraClrScheme>
    <a:extraClrScheme>
      <a:clrScheme name="Default Color Scheme 12">
        <a:dk1>
          <a:srgbClr val="FFFFFF"/>
        </a:dk1>
        <a:lt1>
          <a:srgbClr val="523E26"/>
        </a:lt1>
        <a:dk2>
          <a:srgbClr val="2D2015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3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ScaleCrop>0</ScaleCrop>
  <LinksUpToDate>0</LinksUpToDat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幻灯片 1</dc:title>
  <dc:creator>未知用户</dc:creator>
  <cp:lastModifiedBy>Administrator</cp:lastModifiedBy>
  <dcterms:created xsi:type="dcterms:W3CDTF">2013-09-14T05:23:06Z</dcterms:created>
  <dcterms:modified xsi:type="dcterms:W3CDTF">2018-11-05T13:28:33Z</dcterms:modified>
</cp:coreProperties>
</file>