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4" r:id="rId3"/>
    <p:sldId id="265" r:id="rId5"/>
    <p:sldId id="266" r:id="rId6"/>
    <p:sldId id="259" r:id="rId7"/>
    <p:sldId id="260" r:id="rId8"/>
    <p:sldId id="261" r:id="rId9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3012" name="图片 430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10335" y="216535"/>
            <a:ext cx="9371330" cy="61499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4034" name="图片 4403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098213" y="336550"/>
            <a:ext cx="800100" cy="4651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4035" name="图片 440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163" y="1590675"/>
            <a:ext cx="10353675" cy="36766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4037" name="图片 440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3300" y="4652963"/>
            <a:ext cx="571500" cy="476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4038" name="图片 440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2675" y="4738688"/>
            <a:ext cx="571500" cy="476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4039" name="图片 440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1263" y="4689475"/>
            <a:ext cx="571500" cy="476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4040" name="图片 440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9525" y="4738688"/>
            <a:ext cx="571500" cy="4762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5058" name="图片 4505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098213" y="336550"/>
            <a:ext cx="800100" cy="4651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5059" name="图片 4505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5525" y="519113"/>
            <a:ext cx="9164638" cy="5921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5060" name="图片 4505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4663" y="1106488"/>
            <a:ext cx="571500" cy="476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5061" name="图片 450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8475" y="2292350"/>
            <a:ext cx="571500" cy="476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5062" name="图片 450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7363" y="3540125"/>
            <a:ext cx="571500" cy="476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5063" name="图片 4506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7363" y="5381625"/>
            <a:ext cx="571500" cy="4762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6082" name="图片 4608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098213" y="336550"/>
            <a:ext cx="800100" cy="4651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6083" name="图片 460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535" y="472123"/>
            <a:ext cx="9771063" cy="63738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6084" name="图片 4608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6575" y="1119188"/>
            <a:ext cx="571500" cy="476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6085" name="图片 4608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1175" y="2082800"/>
            <a:ext cx="571500" cy="476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6086" name="图片 4608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1175" y="3219450"/>
            <a:ext cx="571500" cy="476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6087" name="图片 4608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3875" y="4541838"/>
            <a:ext cx="571500" cy="476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6088" name="图片 4608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3875" y="5813425"/>
            <a:ext cx="571500" cy="4762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7106" name="图片 4710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098213" y="336550"/>
            <a:ext cx="800100" cy="4651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7107" name="图片 4710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508" y="1017905"/>
            <a:ext cx="10420350" cy="5457825"/>
          </a:xfrm>
          <a:prstGeom prst="rect">
            <a:avLst/>
          </a:prstGeom>
        </p:spPr>
      </p:pic>
      <p:pic>
        <p:nvPicPr>
          <p:cNvPr id="47108" name="图片 4710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4650" y="1700213"/>
            <a:ext cx="571500" cy="476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7109" name="图片 4710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4650" y="2836863"/>
            <a:ext cx="571500" cy="476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7110" name="图片 4710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4650" y="4097338"/>
            <a:ext cx="571500" cy="476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7111" name="图片 471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4650" y="5383213"/>
            <a:ext cx="571500" cy="4762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8130" name="图片 4812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098213" y="336550"/>
            <a:ext cx="800100" cy="4651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8131" name="图片 481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09600"/>
            <a:ext cx="10021888" cy="60007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8132" name="图片 481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7400" y="3305175"/>
            <a:ext cx="1905000" cy="390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8133" name="图片 481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0825" y="3292475"/>
            <a:ext cx="1905000" cy="390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8134" name="图片 481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1725" y="6096000"/>
            <a:ext cx="1905000" cy="390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8135" name="图片 481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3488" y="6097588"/>
            <a:ext cx="1905000" cy="3905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宋体</vt:lpstr>
      <vt:lpstr>Wingdings</vt:lpstr>
      <vt:lpstr>Calibri Light</vt:lpstr>
      <vt:lpstr>Calibri</vt:lpstr>
      <vt:lpstr>微软雅黑</vt:lpstr>
      <vt:lpstr>黑体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</cp:revision>
  <dcterms:created xsi:type="dcterms:W3CDTF">2018-11-05T11:31:44Z</dcterms:created>
  <dcterms:modified xsi:type="dcterms:W3CDTF">2018-11-05T11:54:32Z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2052-10.1.0.6206</vt:lpwstr>
  </property>
</Properties>
</file>