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1027">
            <a:extLst>
              <a:ext uri="{FF2B5EF4-FFF2-40B4-BE49-F238E27FC236}">
                <a16:creationId xmlns:a16="http://schemas.microsoft.com/office/drawing/2014/main" id="{47474537-FD2E-4F79-A0E5-FE36D1C9D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>
            <a:extLst>
              <a:ext uri="{FF2B5EF4-FFF2-40B4-BE49-F238E27FC236}">
                <a16:creationId xmlns:a16="http://schemas.microsoft.com/office/drawing/2014/main" id="{D5C4F1DF-4500-49E0-9A36-674359AE4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>
            <a:extLst>
              <a:ext uri="{FF2B5EF4-FFF2-40B4-BE49-F238E27FC236}">
                <a16:creationId xmlns:a16="http://schemas.microsoft.com/office/drawing/2014/main" id="{DFABB36B-579A-4BB9-A3C0-CFE9D05A6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EB04-D43B-4E6B-B4B2-3370B0BBCF4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4657910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27">
            <a:extLst>
              <a:ext uri="{FF2B5EF4-FFF2-40B4-BE49-F238E27FC236}">
                <a16:creationId xmlns:a16="http://schemas.microsoft.com/office/drawing/2014/main" id="{868BF091-D12D-4339-81CA-D300B07F7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>
            <a:extLst>
              <a:ext uri="{FF2B5EF4-FFF2-40B4-BE49-F238E27FC236}">
                <a16:creationId xmlns:a16="http://schemas.microsoft.com/office/drawing/2014/main" id="{720E13E9-6166-4C36-9CAA-A89A01C10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>
            <a:extLst>
              <a:ext uri="{FF2B5EF4-FFF2-40B4-BE49-F238E27FC236}">
                <a16:creationId xmlns:a16="http://schemas.microsoft.com/office/drawing/2014/main" id="{B6FC9341-90DC-4802-91FB-FDD605F3A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5CE36-F5A7-47D7-B46B-675CCD3878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727337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70573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27">
            <a:extLst>
              <a:ext uri="{FF2B5EF4-FFF2-40B4-BE49-F238E27FC236}">
                <a16:creationId xmlns:a16="http://schemas.microsoft.com/office/drawing/2014/main" id="{7394F1D9-374E-414A-B566-10F4CF3D8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>
            <a:extLst>
              <a:ext uri="{FF2B5EF4-FFF2-40B4-BE49-F238E27FC236}">
                <a16:creationId xmlns:a16="http://schemas.microsoft.com/office/drawing/2014/main" id="{E34AB279-2CD5-451D-833D-053992B4D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>
            <a:extLst>
              <a:ext uri="{FF2B5EF4-FFF2-40B4-BE49-F238E27FC236}">
                <a16:creationId xmlns:a16="http://schemas.microsoft.com/office/drawing/2014/main" id="{DB3D890E-3405-4707-8A8D-DA3E31B05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6D06D-19B5-42AA-9788-5F0A25054E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6170406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标题，文本与媒体剪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134A5-5088-4EEA-897D-48133ECE8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22F71E-63A5-4CBB-AFDE-7290ABD6A62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媒体占位符 3">
            <a:extLst>
              <a:ext uri="{FF2B5EF4-FFF2-40B4-BE49-F238E27FC236}">
                <a16:creationId xmlns:a16="http://schemas.microsoft.com/office/drawing/2014/main" id="{4CF392BF-2E6A-4FEE-A4F0-DB152EDD0B4A}"/>
              </a:ext>
            </a:extLst>
          </p:cNvPr>
          <p:cNvSpPr>
            <a:spLocks noGrp="1"/>
          </p:cNvSpPr>
          <p:nvPr>
            <p:ph type="media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A98E4D9-9213-43C4-9DD7-156C8D86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99F8E11-16D6-4CE5-A2E7-B9631D2A8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CE6A3F8-6BAE-4970-9490-70A4D11D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17637-31B2-4ABF-BB38-B75B2A3DC9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67127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027">
            <a:extLst>
              <a:ext uri="{FF2B5EF4-FFF2-40B4-BE49-F238E27FC236}">
                <a16:creationId xmlns:a16="http://schemas.microsoft.com/office/drawing/2014/main" id="{2C7A77F2-1E7F-4E6F-9CD0-D0A5FF6F9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>
            <a:extLst>
              <a:ext uri="{FF2B5EF4-FFF2-40B4-BE49-F238E27FC236}">
                <a16:creationId xmlns:a16="http://schemas.microsoft.com/office/drawing/2014/main" id="{C2D5C151-EC4D-4A69-BC65-9C59E44D5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>
            <a:extLst>
              <a:ext uri="{FF2B5EF4-FFF2-40B4-BE49-F238E27FC236}">
                <a16:creationId xmlns:a16="http://schemas.microsoft.com/office/drawing/2014/main" id="{CD7C5708-DC60-4393-8EC8-154D1560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D7D76-93A6-46AB-BD7A-CC2A0305D9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2476875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1027">
            <a:extLst>
              <a:ext uri="{FF2B5EF4-FFF2-40B4-BE49-F238E27FC236}">
                <a16:creationId xmlns:a16="http://schemas.microsoft.com/office/drawing/2014/main" id="{61ED9FFF-89B7-449B-9FA6-65321F748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>
            <a:extLst>
              <a:ext uri="{FF2B5EF4-FFF2-40B4-BE49-F238E27FC236}">
                <a16:creationId xmlns:a16="http://schemas.microsoft.com/office/drawing/2014/main" id="{D0D0DCC1-30A7-4E78-9057-8CA6DE031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>
            <a:extLst>
              <a:ext uri="{FF2B5EF4-FFF2-40B4-BE49-F238E27FC236}">
                <a16:creationId xmlns:a16="http://schemas.microsoft.com/office/drawing/2014/main" id="{B257D342-98DB-47A8-AF64-6E26F01F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FF6EF-813A-49A6-B2BB-26699B6C8CC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675047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76672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1"/>
            <a:ext cx="5376672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1027">
            <a:extLst>
              <a:ext uri="{FF2B5EF4-FFF2-40B4-BE49-F238E27FC236}">
                <a16:creationId xmlns:a16="http://schemas.microsoft.com/office/drawing/2014/main" id="{2357D38F-B48A-4223-8D1F-4B2A2CEE2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>
            <a:extLst>
              <a:ext uri="{FF2B5EF4-FFF2-40B4-BE49-F238E27FC236}">
                <a16:creationId xmlns:a16="http://schemas.microsoft.com/office/drawing/2014/main" id="{6AE6F7A8-3915-4393-840A-BBCA27F4A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>
            <a:extLst>
              <a:ext uri="{FF2B5EF4-FFF2-40B4-BE49-F238E27FC236}">
                <a16:creationId xmlns:a16="http://schemas.microsoft.com/office/drawing/2014/main" id="{03A1C840-C21B-4836-9154-0A779CEA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93AF5-91D5-43AD-91F1-C5DB4752717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7349086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1027">
            <a:extLst>
              <a:ext uri="{FF2B5EF4-FFF2-40B4-BE49-F238E27FC236}">
                <a16:creationId xmlns:a16="http://schemas.microsoft.com/office/drawing/2014/main" id="{E1197C5E-2FF1-4683-8C74-E03AD801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>
            <a:extLst>
              <a:ext uri="{FF2B5EF4-FFF2-40B4-BE49-F238E27FC236}">
                <a16:creationId xmlns:a16="http://schemas.microsoft.com/office/drawing/2014/main" id="{8682392C-4B48-4A0C-8945-39732FB0A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029">
            <a:extLst>
              <a:ext uri="{FF2B5EF4-FFF2-40B4-BE49-F238E27FC236}">
                <a16:creationId xmlns:a16="http://schemas.microsoft.com/office/drawing/2014/main" id="{F8A24FCF-E875-44DD-B9AC-DA4AD5987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BADA3-7D26-4891-A267-A63230FD8D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008421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1027">
            <a:extLst>
              <a:ext uri="{FF2B5EF4-FFF2-40B4-BE49-F238E27FC236}">
                <a16:creationId xmlns:a16="http://schemas.microsoft.com/office/drawing/2014/main" id="{87053BBF-8E20-4697-AD1A-B4880286E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>
            <a:extLst>
              <a:ext uri="{FF2B5EF4-FFF2-40B4-BE49-F238E27FC236}">
                <a16:creationId xmlns:a16="http://schemas.microsoft.com/office/drawing/2014/main" id="{0F8887DE-6E2C-4331-A5D6-65A8E0670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29">
            <a:extLst>
              <a:ext uri="{FF2B5EF4-FFF2-40B4-BE49-F238E27FC236}">
                <a16:creationId xmlns:a16="http://schemas.microsoft.com/office/drawing/2014/main" id="{2ED38D4A-F181-42F1-AA8A-C4B8B7DA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E8DCC-3E4A-44E8-BA86-269634E5DFD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309074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>
            <a:extLst>
              <a:ext uri="{FF2B5EF4-FFF2-40B4-BE49-F238E27FC236}">
                <a16:creationId xmlns:a16="http://schemas.microsoft.com/office/drawing/2014/main" id="{76C1EDEB-BD91-40FB-A992-9441EF8D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>
            <a:extLst>
              <a:ext uri="{FF2B5EF4-FFF2-40B4-BE49-F238E27FC236}">
                <a16:creationId xmlns:a16="http://schemas.microsoft.com/office/drawing/2014/main" id="{5893EF67-1D0F-4C7B-9BC3-0E84B406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029">
            <a:extLst>
              <a:ext uri="{FF2B5EF4-FFF2-40B4-BE49-F238E27FC236}">
                <a16:creationId xmlns:a16="http://schemas.microsoft.com/office/drawing/2014/main" id="{E782424A-2DB0-4539-AB2A-5006F15CC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CD822-BCA4-473A-B271-AFB4D5563E1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5908010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027">
            <a:extLst>
              <a:ext uri="{FF2B5EF4-FFF2-40B4-BE49-F238E27FC236}">
                <a16:creationId xmlns:a16="http://schemas.microsoft.com/office/drawing/2014/main" id="{9A024970-E906-4CDD-816C-99AE3C3AB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>
            <a:extLst>
              <a:ext uri="{FF2B5EF4-FFF2-40B4-BE49-F238E27FC236}">
                <a16:creationId xmlns:a16="http://schemas.microsoft.com/office/drawing/2014/main" id="{6BF48602-833F-44C6-9627-64F84C58E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>
            <a:extLst>
              <a:ext uri="{FF2B5EF4-FFF2-40B4-BE49-F238E27FC236}">
                <a16:creationId xmlns:a16="http://schemas.microsoft.com/office/drawing/2014/main" id="{4FEB548E-F986-4D5B-8610-96A8D686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648B-2EE8-44FC-9CC3-DCBD3ED996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7739352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027">
            <a:extLst>
              <a:ext uri="{FF2B5EF4-FFF2-40B4-BE49-F238E27FC236}">
                <a16:creationId xmlns:a16="http://schemas.microsoft.com/office/drawing/2014/main" id="{E87FBFE4-DCCE-4E52-8EBB-FC3F1E35D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>
            <a:extLst>
              <a:ext uri="{FF2B5EF4-FFF2-40B4-BE49-F238E27FC236}">
                <a16:creationId xmlns:a16="http://schemas.microsoft.com/office/drawing/2014/main" id="{2241291F-25F0-4E7E-8948-122CC71A5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>
            <a:extLst>
              <a:ext uri="{FF2B5EF4-FFF2-40B4-BE49-F238E27FC236}">
                <a16:creationId xmlns:a16="http://schemas.microsoft.com/office/drawing/2014/main" id="{495ADE92-FFC1-49A8-8C46-BA4DA5456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FD78E-1E8A-454E-9AA3-2289C290BC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40221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>
            <a:extLst>
              <a:ext uri="{FF2B5EF4-FFF2-40B4-BE49-F238E27FC236}">
                <a16:creationId xmlns:a16="http://schemas.microsoft.com/office/drawing/2014/main" id="{FE76C2FE-71D9-45DA-90D7-250C5AA0756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>
            <a:extLst>
              <a:ext uri="{FF2B5EF4-FFF2-40B4-BE49-F238E27FC236}">
                <a16:creationId xmlns:a16="http://schemas.microsoft.com/office/drawing/2014/main" id="{318C32C2-25C7-4A8B-841E-B9FD0A03EB7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>
            <a:extLst>
              <a:ext uri="{FF2B5EF4-FFF2-40B4-BE49-F238E27FC236}">
                <a16:creationId xmlns:a16="http://schemas.microsoft.com/office/drawing/2014/main" id="{9AD34695-2A94-4C0B-AEB0-6787E6123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>
            <a:extLst>
              <a:ext uri="{FF2B5EF4-FFF2-40B4-BE49-F238E27FC236}">
                <a16:creationId xmlns:a16="http://schemas.microsoft.com/office/drawing/2014/main" id="{85BC1B12-67B2-4C66-81FA-DD1645E02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 eaLnBrk="1" hangingPunct="1">
              <a:buFont typeface="Arial" panose="020B0604020202020204" pitchFamily="34" charset="0"/>
              <a:buNone/>
              <a:defRPr sz="1400" noProof="1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30" name="灯片编号占位符 1029">
            <a:extLst>
              <a:ext uri="{FF2B5EF4-FFF2-40B4-BE49-F238E27FC236}">
                <a16:creationId xmlns:a16="http://schemas.microsoft.com/office/drawing/2014/main" id="{754E3107-85DF-4492-9641-21E16AD45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 noProof="1">
                <a:cs typeface="+mn-ea"/>
              </a:defRPr>
            </a:lvl1pPr>
          </a:lstStyle>
          <a:p>
            <a:pPr>
              <a:defRPr/>
            </a:pPr>
            <a:fld id="{58433510-44D6-4475-AEA4-85261F5E297F}" type="slidenum">
              <a:rPr lang="zh-CN" altLang="en-US"/>
              <a:pPr>
                <a:defRPr/>
              </a:pPr>
              <a:t>‹#›</a:t>
            </a:fld>
            <a:endParaRPr lang="zh-CN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86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6">
            <a:extLst>
              <a:ext uri="{FF2B5EF4-FFF2-40B4-BE49-F238E27FC236}">
                <a16:creationId xmlns:a16="http://schemas.microsoft.com/office/drawing/2014/main" id="{34C9D3A8-802C-4DEC-802C-EDDA82F3FFDF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2078039" y="2510705"/>
            <a:ext cx="7710487" cy="333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为了弥补自然状态下传粉的不足，人们常常给植物进行</a:t>
            </a:r>
            <a:r>
              <a:rPr lang="en-US" altLang="zh-CN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____________</a:t>
            </a:r>
          </a:p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方法是先采集</a:t>
            </a:r>
            <a:r>
              <a:rPr lang="en-US" altLang="zh-CN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，然后把花粉</a:t>
            </a:r>
            <a:r>
              <a:rPr lang="en-US" altLang="zh-CN" sz="4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en-US" altLang="zh-CN" sz="4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en-US" altLang="zh-CN" sz="4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植物的</a:t>
            </a:r>
            <a:r>
              <a:rPr lang="en-US" altLang="zh-CN" sz="4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上。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4C351026-1825-4760-BC73-DE1FC3B2E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4" y="639763"/>
            <a:ext cx="7775575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3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玉米的果穗常有缺粒的，向日葵的子粒常有空瘪的，主要原因是：</a:t>
            </a:r>
            <a:r>
              <a:rPr lang="en-US" altLang="zh-CN" sz="3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________</a:t>
            </a:r>
          </a:p>
        </p:txBody>
      </p:sp>
    </p:spTree>
    <p:extLst>
      <p:ext uri="{BB962C8B-B14F-4D97-AF65-F5344CB8AC3E}">
        <p14:creationId xmlns:p14="http://schemas.microsoft.com/office/powerpoint/2010/main" val="2366895845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宽屏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宋体</vt:lpstr>
      <vt:lpstr>Arial</vt:lpstr>
      <vt:lpstr>默认设计模板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1</cp:revision>
  <dcterms:created xsi:type="dcterms:W3CDTF">2018-11-05T09:38:52Z</dcterms:created>
  <dcterms:modified xsi:type="dcterms:W3CDTF">2018-11-05T09:39:22Z</dcterms:modified>
</cp:coreProperties>
</file>