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3.xml" ContentType="application/vnd.openxmlformats-officedocument.theme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firstSlideNum="1" rtl="0" saveSubsetFonts="0" serverZoom="0" showSpecialPlsOnTitleSld="1">
  <p:sldMasterIdLst>
    <p:sldMasterId id="2147483660" r:id="rId1"/>
  </p:sldMasterIdLst>
  <p:notesMasterIdLst>
    <p:notesMasterId r:id="rId2"/>
  </p:notesMasterIdLst>
  <p:sldIdLst>
    <p:sldId id="258" r:id="rId3"/>
  </p:sldIdLst>
  <p:sldSz type="screen4x3" cy="6858000" cx="12192000"/>
  <p:notesSz cx="6858000" cy="9144000"/>
  <p:defaultTextStyle>
    <a:lvl1pPr algn="l" eaLnBrk="1" fontAlgn="base" hangingPunct="1" indent="0" latinLnBrk="1" marL="0">
      <a:lnSpc>
        <a:spcPct val="100000"/>
      </a:lnSpc>
      <a:spcBef>
        <a:spcPct val="0"/>
      </a:spcBef>
      <a:spcAft>
        <a:spcPct val="0"/>
      </a:spcAft>
      <a:buFont typeface="Arial" pitchFamily="34" charset="0"/>
      <a:buNone/>
      <a:defRPr baseline="0" sz="1800">
        <a:solidFill>
          <a:schemeClr val="dk1"/>
        </a:solidFill>
        <a:latin typeface="Arial" pitchFamily="34" charset="0"/>
        <a:ea typeface="宋体" pitchFamily="2" charset="-122"/>
      </a:defRPr>
    </a:lvl1pPr>
    <a:lvl2pPr algn="l" eaLnBrk="1" fontAlgn="base" hangingPunct="1" indent="0" latinLnBrk="1" marL="457200">
      <a:lnSpc>
        <a:spcPct val="100000"/>
      </a:lnSpc>
      <a:spcBef>
        <a:spcPct val="0"/>
      </a:spcBef>
      <a:spcAft>
        <a:spcPct val="0"/>
      </a:spcAft>
      <a:buFont typeface="Arial" pitchFamily="34" charset="0"/>
      <a:buNone/>
      <a:defRPr baseline="0" sz="1800">
        <a:solidFill>
          <a:schemeClr val="dk1"/>
        </a:solidFill>
        <a:latin typeface="Arial" pitchFamily="34" charset="0"/>
        <a:ea typeface="宋体" pitchFamily="2" charset="-122"/>
      </a:defRPr>
    </a:lvl2pPr>
    <a:lvl3pPr algn="l" eaLnBrk="1" fontAlgn="base" hangingPunct="1" indent="0" latinLnBrk="1" marL="914400">
      <a:lnSpc>
        <a:spcPct val="100000"/>
      </a:lnSpc>
      <a:spcBef>
        <a:spcPct val="0"/>
      </a:spcBef>
      <a:spcAft>
        <a:spcPct val="0"/>
      </a:spcAft>
      <a:buFont typeface="Arial" pitchFamily="34" charset="0"/>
      <a:buNone/>
      <a:defRPr baseline="0" sz="1800">
        <a:solidFill>
          <a:schemeClr val="dk1"/>
        </a:solidFill>
        <a:latin typeface="Arial" pitchFamily="34" charset="0"/>
        <a:ea typeface="宋体" pitchFamily="2" charset="-122"/>
      </a:defRPr>
    </a:lvl3pPr>
    <a:lvl4pPr algn="l" eaLnBrk="1" fontAlgn="base" hangingPunct="1" indent="0" latinLnBrk="1" marL="1371600">
      <a:lnSpc>
        <a:spcPct val="100000"/>
      </a:lnSpc>
      <a:spcBef>
        <a:spcPct val="0"/>
      </a:spcBef>
      <a:spcAft>
        <a:spcPct val="0"/>
      </a:spcAft>
      <a:buFont typeface="Arial" pitchFamily="34" charset="0"/>
      <a:buNone/>
      <a:defRPr baseline="0" sz="1800">
        <a:solidFill>
          <a:schemeClr val="dk1"/>
        </a:solidFill>
        <a:latin typeface="Arial" pitchFamily="34" charset="0"/>
        <a:ea typeface="宋体" pitchFamily="2" charset="-122"/>
      </a:defRPr>
    </a:lvl4pPr>
    <a:lvl5pPr algn="l" eaLnBrk="1" fontAlgn="base" hangingPunct="1" indent="0" latinLnBrk="1" marL="1828800">
      <a:lnSpc>
        <a:spcPct val="100000"/>
      </a:lnSpc>
      <a:spcBef>
        <a:spcPct val="0"/>
      </a:spcBef>
      <a:spcAft>
        <a:spcPct val="0"/>
      </a:spcAft>
      <a:buFont typeface="Arial" pitchFamily="34" charset="0"/>
      <a:buNone/>
      <a:defRPr baseline="0" sz="1800">
        <a:solidFill>
          <a:schemeClr val="dk1"/>
        </a:solidFill>
        <a:latin typeface="Arial" pitchFamily="34" charset="0"/>
        <a:ea typeface="宋体" pitchFamily="2" charset="-122"/>
      </a:defRPr>
    </a:lvl5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View">
  <p:normalViewPr showOutlineIcons="1" snapVertSplitter="0" vertBarState="restored" horzBarState="restored" preferSingleView="0">
    <p:restoredLeft sz="15620" autoAdjust="0"/>
    <p:restoredTop sz="94660" autoAdjust="0"/>
  </p:normalViewPr>
  <p:slideViewPr>
    <p:cSldViewPr showGuides="1" snapToGrid="0" snapToObjects="0">
      <p:cViewPr varScale="1">
        <p:scale>
          <a:sx n="69" d="100"/>
          <a:sy n="69" d="100"/>
        </p:scale>
        <p:origin x="-138" y="-102"/>
      </p:cViewPr>
      <p:guideLst>
        <p:guide orient="horz" pos="2160"/>
        <p:guide orient="vert" pos="3840"/>
      </p:guideLst>
    </p:cSldViewPr>
  </p:slideViewPr>
  <p:gridSpacing cx="0" cy="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3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5" name=""/>
          <p:cNvSpPr/>
          <p:nvPr>
            <p:ph type="hdr" sz="quarter" idx="4294967295"/>
          </p:nvPr>
        </p:nvSpPr>
        <p:spPr>
          <a:xfrm rot="0">
            <a:off x="0" y="0"/>
            <a:ext cx="2971800" cy="45878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endParaRPr altLang="en-US" sz="1200" lang="zh-CN"/>
          </a:p>
        </p:txBody>
      </p:sp>
      <p:sp>
        <p:nvSpPr>
          <p:cNvPr id="1048616" name=""/>
          <p:cNvSpPr/>
          <p:nvPr>
            <p:ph type="dt" sz="full" idx="4294967295"/>
          </p:nvPr>
        </p:nvSpPr>
        <p:spPr>
          <a:xfrm rot="0">
            <a:off x="3884612" y="0"/>
            <a:ext cx="2971800" cy="45878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algn="r" lvl="0"/>
            <a:fld id="{566ABCEB-ACFC-4714-9973-3DA970169C29}" type="datetime1">
              <a:rPr altLang="en-US" lang="zh-CN"/>
              <a:pPr algn="r" lvl="0"/>
            </a:fld>
            <a:endParaRPr altLang="en-US" lang="zh-CN"/>
          </a:p>
        </p:txBody>
      </p:sp>
      <p:sp>
        <p:nvSpPr>
          <p:cNvPr id="1048617" name=""/>
          <p:cNvSpPr/>
          <p:nvPr>
            <p:ph type="sldImg" sz="full" idx="4294967295"/>
          </p:nvPr>
        </p:nvSpPr>
        <p:spPr>
          <a:xfrm rot="0">
            <a:off x="685800" y="1143000"/>
            <a:ext cx="5486400" cy="30861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/>
        </p:txBody>
      </p:sp>
      <p:sp>
        <p:nvSpPr>
          <p:cNvPr id="1048618" name=""/>
          <p:cNvSpPr/>
          <p:nvPr/>
        </p:nvSpPr>
        <p:spPr>
          <a:xfrm rot="0">
            <a:off x="685800" y="4400550"/>
            <a:ext cx="5486400" cy="360045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p>
            <a:pPr lvl="0"/>
            <a:r>
              <a:rPr altLang="en-US" lang="zh-CN"/>
              <a:t>单击此处编辑母版文本样式</a:t>
            </a:r>
          </a:p>
          <a:p>
            <a:pPr indent="114300" lvl="1"/>
            <a:r>
              <a:rPr altLang="en-US" lang="zh-CN"/>
              <a:t>第二级</a:t>
            </a:r>
          </a:p>
          <a:p>
            <a:pPr indent="571500" lvl="2"/>
            <a:r>
              <a:rPr altLang="en-US" lang="zh-CN"/>
              <a:t>第三级</a:t>
            </a:r>
          </a:p>
          <a:p>
            <a:pPr indent="1028700" lvl="3"/>
            <a:r>
              <a:rPr altLang="en-US" lang="zh-CN"/>
              <a:t>第四级</a:t>
            </a:r>
          </a:p>
          <a:p>
            <a:pPr indent="1485900" lvl="4"/>
            <a:r>
              <a:rPr altLang="en-US" lang="zh-CN"/>
              <a:t>第五级</a:t>
            </a:r>
          </a:p>
        </p:txBody>
      </p:sp>
      <p:sp>
        <p:nvSpPr>
          <p:cNvPr id="1048619" name=""/>
          <p:cNvSpPr/>
          <p:nvPr>
            <p:ph type="ftr" sz="quarter" idx="4294967295"/>
          </p:nvPr>
        </p:nvSpPr>
        <p:spPr>
          <a:xfrm rot="0">
            <a:off x="0" y="8685212"/>
            <a:ext cx="2971800" cy="458787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lvl="0"/>
            <a:endParaRPr altLang="en-US" sz="1200" lang="zh-CN"/>
          </a:p>
        </p:txBody>
      </p:sp>
      <p:sp>
        <p:nvSpPr>
          <p:cNvPr id="1048620" name=""/>
          <p:cNvSpPr/>
          <p:nvPr>
            <p:ph type="sldNum" sz="quarter" idx="4294967295"/>
          </p:nvPr>
        </p:nvSpPr>
        <p:spPr>
          <a:xfrm rot="0">
            <a:off x="3884612" y="8685212"/>
            <a:ext cx="2971800" cy="458787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algn="r" lvl="0"/>
            <a:fld id="{566ABCEB-ACFC-4714-9973-3DA970169C29}" type="slidenum">
              <a:rPr altLang="en-US" lang="zh-CN"/>
              <a:pPr algn="r" lvl="0"/>
            </a:fld>
            <a:endParaRPr altLang="en-US" lang="zh-CN"/>
          </a:p>
        </p:txBody>
      </p:sp>
    </p:spTree>
  </p:cSld>
  <p:clrMap accent1="dk1" accent2="dk1" accent3="dk1" accent4="dk1" accent5="dk1" accent6="dk1" bg1="dk1" bg2="dk1" tx1="dk1" tx2="dk1" hlink="dk1" folHlink="dk1"/>
  <p:notesStyle>
    <a:lvl1pPr algn="l" eaLnBrk="1" fontAlgn="base" hangingPunct="1" indent="0" latinLnBrk="1" marL="0">
      <a:lnSpc>
        <a:spcPct val="100000"/>
      </a:lnSpc>
      <a:spcBef>
        <a:spcPct val="0"/>
      </a:spcBef>
      <a:spcAft>
        <a:spcPct val="0"/>
      </a:spcAft>
      <a:buFontTx/>
      <a:buNone/>
      <a:defRPr sz="1200"/>
    </a:lvl1pPr>
    <a:lvl2pPr algn="l" eaLnBrk="1" fontAlgn="base" hangingPunct="1" indent="0" latinLnBrk="1" marL="0">
      <a:lnSpc>
        <a:spcPct val="100000"/>
      </a:lnSpc>
      <a:spcBef>
        <a:spcPct val="0"/>
      </a:spcBef>
      <a:spcAft>
        <a:spcPct val="0"/>
      </a:spcAft>
      <a:buFontTx/>
      <a:buNone/>
      <a:defRPr sz="1200"/>
    </a:lvl2pPr>
    <a:lvl3pPr algn="l" eaLnBrk="1" fontAlgn="base" hangingPunct="1" indent="0" latinLnBrk="1" marL="0">
      <a:lnSpc>
        <a:spcPct val="100000"/>
      </a:lnSpc>
      <a:spcBef>
        <a:spcPct val="0"/>
      </a:spcBef>
      <a:spcAft>
        <a:spcPct val="0"/>
      </a:spcAft>
      <a:buFontTx/>
      <a:buNone/>
      <a:defRPr sz="1200"/>
    </a:lvl3pPr>
    <a:lvl4pPr algn="l" eaLnBrk="1" fontAlgn="base" hangingPunct="1" indent="0" latinLnBrk="1" marL="0">
      <a:lnSpc>
        <a:spcPct val="100000"/>
      </a:lnSpc>
      <a:spcBef>
        <a:spcPct val="0"/>
      </a:spcBef>
      <a:spcAft>
        <a:spcPct val="0"/>
      </a:spcAft>
      <a:buFontTx/>
      <a:buNone/>
      <a:defRPr sz="1200"/>
    </a:lvl4pPr>
    <a:lvl5pPr algn="l" eaLnBrk="1" fontAlgn="base" hangingPunct="1" indent="0" latinLnBrk="1" marL="0">
      <a:lnSpc>
        <a:spcPct val="100000"/>
      </a:lnSpc>
      <a:spcBef>
        <a:spcPct val="0"/>
      </a:spcBef>
      <a:spcAft>
        <a:spcPct val="0"/>
      </a:spcAft>
      <a:buFontTx/>
      <a:buNone/>
      <a:defRPr sz="1200"/>
    </a:lvl5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标题幻灯片"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单击此处编辑母版标题样式</a:t>
            </a:r>
            <a:endParaRPr altLang="en-US" lang="zh-CN"/>
          </a:p>
        </p:txBody>
      </p:sp>
      <p:sp>
        <p:nvSpPr>
          <p:cNvPr id="1048591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单击此处编辑母版副标题样式</a:t>
            </a:r>
            <a:endParaRPr altLang="en-US" lang="zh-CN"/>
          </a:p>
        </p:txBody>
      </p:sp>
      <p:sp>
        <p:nvSpPr>
          <p:cNvPr id="1048578" name=""/>
          <p:cNvSpPr/>
          <p:nvPr>
            <p:ph type="dt" sz="half" idx="4294967295"/>
          </p:nvPr>
        </p:nvSpPr>
        <p:spPr>
          <a:xfrm rot="0">
            <a:off x="838200" y="6356350"/>
            <a:ext cx="27432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fld id="{566ABCEB-ACFC-4714-9973-3DA970169C29}" type="datetime1">
              <a:rPr altLang="en-US" sz="1200" lang="zh-CN">
                <a:solidFill>
                  <a:srgbClr val="898989"/>
                </a:solidFill>
                <a:ea typeface="MS PGothic" pitchFamily="0" charset="-128"/>
                <a:sym typeface="Calibri" pitchFamily="0" charset="0"/>
              </a:rPr>
              <a:pPr lvl="0"/>
            </a:fld>
            <a:endParaRPr altLang="en-US" sz="1200" lang="zh-CN">
              <a:solidFill>
                <a:srgbClr val="898989"/>
              </a:solidFill>
              <a:ea typeface="MS PGothic" pitchFamily="0" charset="-128"/>
              <a:sym typeface="Calibri" pitchFamily="0" charset="0"/>
            </a:endParaRPr>
          </a:p>
        </p:txBody>
      </p:sp>
      <p:sp>
        <p:nvSpPr>
          <p:cNvPr id="1048580" name=""/>
          <p:cNvSpPr/>
          <p:nvPr>
            <p:ph type="sldNum" sz="quarter" idx="4294967295"/>
          </p:nvPr>
        </p:nvSpPr>
        <p:spPr>
          <a:xfrm rot="0">
            <a:off x="8610600" y="6356350"/>
            <a:ext cx="27432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algn="r" lvl="0"/>
            <a:fld id="{566ABCEB-ACFC-4714-9973-3DA970169C29}" type="slidenum">
              <a:rPr altLang="en-US" sz="1200" lang="zh-CN">
                <a:solidFill>
                  <a:srgbClr val="898989"/>
                </a:solidFill>
                <a:ea typeface="MS PGothic" pitchFamily="0" charset="-128"/>
                <a:sym typeface="Calibri" pitchFamily="0" charset="0"/>
              </a:rPr>
              <a:pPr algn="r" lvl="0"/>
            </a:fld>
            <a:endParaRPr altLang="en-US" sz="1200" lang="zh-CN">
              <a:solidFill>
                <a:srgbClr val="898989"/>
              </a:solidFill>
              <a:ea typeface="MS PGothic" pitchFamily="0" charset="-128"/>
              <a:sym typeface="Calibri" pitchFamily="0" charset="0"/>
            </a:endParaRPr>
          </a:p>
        </p:txBody>
      </p:sp>
      <p:sp>
        <p:nvSpPr>
          <p:cNvPr id="1048579" name=""/>
          <p:cNvSpPr/>
          <p:nvPr>
            <p:ph type="ftr" sz="quarter" idx="4294967295"/>
          </p:nvPr>
        </p:nvSpPr>
        <p:spPr>
          <a:xfrm rot="0">
            <a:off x="4038600" y="6356350"/>
            <a:ext cx="41148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algn="ctr" lvl="0"/>
            <a:endParaRPr altLang="en-US" sz="1200" lang="zh-CN">
              <a:solidFill>
                <a:srgbClr val="898989"/>
              </a:solidFill>
              <a:ea typeface="MS PGothic" pitchFamily="0" charset="-128"/>
              <a:sym typeface="Calibri" pitchFamily="0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标题和竖排文字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单击此处编辑母版标题样式</a:t>
            </a:r>
            <a:endParaRPr altLang="en-US" lang="zh-CN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单击此处编辑母版文本样式</a:t>
            </a:r>
          </a:p>
          <a:p>
            <a:pPr lvl="1"/>
            <a:r>
              <a:rPr altLang="zh-CN" lang="en-US" smtClean="0"/>
              <a:t>第二级</a:t>
            </a:r>
          </a:p>
          <a:p>
            <a:pPr lvl="2"/>
            <a:r>
              <a:rPr altLang="zh-CN" lang="en-US" smtClean="0"/>
              <a:t>第三级</a:t>
            </a:r>
          </a:p>
          <a:p>
            <a:pPr lvl="3"/>
            <a:r>
              <a:rPr altLang="zh-CN" lang="en-US" smtClean="0"/>
              <a:t>第四级</a:t>
            </a:r>
          </a:p>
          <a:p>
            <a:pPr lvl="4"/>
            <a:r>
              <a:rPr altLang="zh-CN" lang="en-US" smtClean="0"/>
              <a:t>第五级</a:t>
            </a:r>
          </a:p>
        </p:txBody>
      </p:sp>
      <p:sp>
        <p:nvSpPr>
          <p:cNvPr id="1048578" name=""/>
          <p:cNvSpPr/>
          <p:nvPr>
            <p:ph type="dt" sz="half" idx="4294967295"/>
          </p:nvPr>
        </p:nvSpPr>
        <p:spPr>
          <a:xfrm rot="0">
            <a:off x="838200" y="6356350"/>
            <a:ext cx="27432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fld id="{566ABCEB-ACFC-4714-9973-3DA970169C29}" type="datetime1">
              <a:rPr altLang="en-US" sz="1200" lang="zh-CN">
                <a:solidFill>
                  <a:srgbClr val="898989"/>
                </a:solidFill>
                <a:ea typeface="MS PGothic" pitchFamily="0" charset="-128"/>
                <a:sym typeface="Calibri" pitchFamily="0" charset="0"/>
              </a:rPr>
              <a:pPr lvl="0"/>
            </a:fld>
            <a:endParaRPr altLang="en-US" sz="1200" lang="zh-CN">
              <a:solidFill>
                <a:srgbClr val="898989"/>
              </a:solidFill>
              <a:ea typeface="MS PGothic" pitchFamily="0" charset="-128"/>
              <a:sym typeface="Calibri" pitchFamily="0" charset="0"/>
            </a:endParaRPr>
          </a:p>
        </p:txBody>
      </p:sp>
      <p:sp>
        <p:nvSpPr>
          <p:cNvPr id="1048580" name=""/>
          <p:cNvSpPr/>
          <p:nvPr>
            <p:ph type="sldNum" sz="quarter" idx="4294967295"/>
          </p:nvPr>
        </p:nvSpPr>
        <p:spPr>
          <a:xfrm rot="0">
            <a:off x="8610600" y="6356350"/>
            <a:ext cx="27432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algn="r" lvl="0"/>
            <a:fld id="{566ABCEB-ACFC-4714-9973-3DA970169C29}" type="slidenum">
              <a:rPr altLang="en-US" sz="1200" lang="zh-CN">
                <a:solidFill>
                  <a:srgbClr val="898989"/>
                </a:solidFill>
                <a:ea typeface="MS PGothic" pitchFamily="0" charset="-128"/>
                <a:sym typeface="Calibri" pitchFamily="0" charset="0"/>
              </a:rPr>
              <a:pPr algn="r" lvl="0"/>
            </a:fld>
            <a:endParaRPr altLang="en-US" sz="1200" lang="zh-CN">
              <a:solidFill>
                <a:srgbClr val="898989"/>
              </a:solidFill>
              <a:ea typeface="MS PGothic" pitchFamily="0" charset="-128"/>
              <a:sym typeface="Calibri" pitchFamily="0" charset="0"/>
            </a:endParaRPr>
          </a:p>
        </p:txBody>
      </p:sp>
      <p:sp>
        <p:nvSpPr>
          <p:cNvPr id="1048579" name=""/>
          <p:cNvSpPr/>
          <p:nvPr>
            <p:ph type="ftr" sz="quarter" idx="4294967295"/>
          </p:nvPr>
        </p:nvSpPr>
        <p:spPr>
          <a:xfrm rot="0">
            <a:off x="4038600" y="6356350"/>
            <a:ext cx="41148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algn="ctr" lvl="0"/>
            <a:endParaRPr altLang="en-US" sz="1200" lang="zh-CN">
              <a:solidFill>
                <a:srgbClr val="898989"/>
              </a:solidFill>
              <a:ea typeface="MS PGothic" pitchFamily="0" charset="-128"/>
              <a:sym typeface="Calibri" pitchFamily="0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垂直排列标题与文本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p>
            <a:r>
              <a:rPr altLang="zh-CN" lang="en-US" smtClean="0"/>
              <a:t>单击此处编辑母版标题样式</a:t>
            </a:r>
            <a:endParaRPr altLang="en-US" lang="zh-CN"/>
          </a:p>
        </p:txBody>
      </p:sp>
      <p:sp>
        <p:nvSpPr>
          <p:cNvPr id="104861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p>
            <a:pPr lvl="0"/>
            <a:r>
              <a:rPr altLang="zh-CN" lang="en-US" smtClean="0"/>
              <a:t>单击此处编辑母版文本样式</a:t>
            </a:r>
          </a:p>
          <a:p>
            <a:pPr lvl="1"/>
            <a:r>
              <a:rPr altLang="zh-CN" lang="en-US" smtClean="0"/>
              <a:t>第二级</a:t>
            </a:r>
          </a:p>
          <a:p>
            <a:pPr lvl="2"/>
            <a:r>
              <a:rPr altLang="zh-CN" lang="en-US" smtClean="0"/>
              <a:t>第三级</a:t>
            </a:r>
          </a:p>
          <a:p>
            <a:pPr lvl="3"/>
            <a:r>
              <a:rPr altLang="zh-CN" lang="en-US" smtClean="0"/>
              <a:t>第四级</a:t>
            </a:r>
          </a:p>
          <a:p>
            <a:pPr lvl="4"/>
            <a:r>
              <a:rPr altLang="zh-CN" lang="en-US" smtClean="0"/>
              <a:t>第五级</a:t>
            </a:r>
          </a:p>
        </p:txBody>
      </p:sp>
      <p:sp>
        <p:nvSpPr>
          <p:cNvPr id="1048578" name=""/>
          <p:cNvSpPr/>
          <p:nvPr>
            <p:ph type="dt" sz="half" idx="4294967295"/>
          </p:nvPr>
        </p:nvSpPr>
        <p:spPr>
          <a:xfrm rot="0">
            <a:off x="838200" y="6356350"/>
            <a:ext cx="27432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fld id="{566ABCEB-ACFC-4714-9973-3DA970169C29}" type="datetime1">
              <a:rPr altLang="en-US" sz="1200" lang="zh-CN">
                <a:solidFill>
                  <a:srgbClr val="898989"/>
                </a:solidFill>
                <a:ea typeface="MS PGothic" pitchFamily="0" charset="-128"/>
                <a:sym typeface="Calibri" pitchFamily="0" charset="0"/>
              </a:rPr>
              <a:pPr lvl="0"/>
            </a:fld>
            <a:endParaRPr altLang="en-US" sz="1200" lang="zh-CN">
              <a:solidFill>
                <a:srgbClr val="898989"/>
              </a:solidFill>
              <a:ea typeface="MS PGothic" pitchFamily="0" charset="-128"/>
              <a:sym typeface="Calibri" pitchFamily="0" charset="0"/>
            </a:endParaRPr>
          </a:p>
        </p:txBody>
      </p:sp>
      <p:sp>
        <p:nvSpPr>
          <p:cNvPr id="1048580" name=""/>
          <p:cNvSpPr/>
          <p:nvPr>
            <p:ph type="sldNum" sz="quarter" idx="4294967295"/>
          </p:nvPr>
        </p:nvSpPr>
        <p:spPr>
          <a:xfrm rot="0">
            <a:off x="8610600" y="6356350"/>
            <a:ext cx="27432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algn="r" lvl="0"/>
            <a:fld id="{566ABCEB-ACFC-4714-9973-3DA970169C29}" type="slidenum">
              <a:rPr altLang="en-US" sz="1200" lang="zh-CN">
                <a:solidFill>
                  <a:srgbClr val="898989"/>
                </a:solidFill>
                <a:ea typeface="MS PGothic" pitchFamily="0" charset="-128"/>
                <a:sym typeface="Calibri" pitchFamily="0" charset="0"/>
              </a:rPr>
              <a:pPr algn="r" lvl="0"/>
            </a:fld>
            <a:endParaRPr altLang="en-US" sz="1200" lang="zh-CN">
              <a:solidFill>
                <a:srgbClr val="898989"/>
              </a:solidFill>
              <a:ea typeface="MS PGothic" pitchFamily="0" charset="-128"/>
              <a:sym typeface="Calibri" pitchFamily="0" charset="0"/>
            </a:endParaRPr>
          </a:p>
        </p:txBody>
      </p:sp>
      <p:sp>
        <p:nvSpPr>
          <p:cNvPr id="1048579" name=""/>
          <p:cNvSpPr/>
          <p:nvPr>
            <p:ph type="ftr" sz="quarter" idx="4294967295"/>
          </p:nvPr>
        </p:nvSpPr>
        <p:spPr>
          <a:xfrm rot="0">
            <a:off x="4038600" y="6356350"/>
            <a:ext cx="41148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algn="ctr" lvl="0"/>
            <a:endParaRPr altLang="en-US" sz="1200" lang="zh-CN">
              <a:solidFill>
                <a:srgbClr val="898989"/>
              </a:solidFill>
              <a:ea typeface="MS PGothic" pitchFamily="0" charset="-128"/>
              <a:sym typeface="Calibri" pitchFamily="0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标题和内容">
    <p:spTree>
      <p:nvGrpSpPr>
        <p:cNvPr id="1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单击此处编辑母版标题样式</a:t>
            </a:r>
            <a:endParaRPr altLang="en-US" lang="zh-CN"/>
          </a:p>
        </p:txBody>
      </p:sp>
      <p:sp>
        <p:nvSpPr>
          <p:cNvPr id="104859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单击此处编辑母版文本样式</a:t>
            </a:r>
          </a:p>
          <a:p>
            <a:pPr lvl="1"/>
            <a:r>
              <a:rPr altLang="zh-CN" lang="en-US" smtClean="0"/>
              <a:t>第二级</a:t>
            </a:r>
          </a:p>
          <a:p>
            <a:pPr lvl="2"/>
            <a:r>
              <a:rPr altLang="zh-CN" lang="en-US" smtClean="0"/>
              <a:t>第三级</a:t>
            </a:r>
          </a:p>
          <a:p>
            <a:pPr lvl="3"/>
            <a:r>
              <a:rPr altLang="zh-CN" lang="en-US" smtClean="0"/>
              <a:t>第四级</a:t>
            </a:r>
          </a:p>
          <a:p>
            <a:pPr lvl="4"/>
            <a:r>
              <a:rPr altLang="zh-CN" lang="en-US" smtClean="0"/>
              <a:t>第五级</a:t>
            </a:r>
          </a:p>
        </p:txBody>
      </p:sp>
      <p:sp>
        <p:nvSpPr>
          <p:cNvPr id="1048578" name=""/>
          <p:cNvSpPr/>
          <p:nvPr>
            <p:ph type="dt" sz="half" idx="4294967295"/>
          </p:nvPr>
        </p:nvSpPr>
        <p:spPr>
          <a:xfrm rot="0">
            <a:off x="838200" y="6356350"/>
            <a:ext cx="27432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fld id="{566ABCEB-ACFC-4714-9973-3DA970169C29}" type="datetime1">
              <a:rPr altLang="en-US" sz="1200" lang="zh-CN">
                <a:solidFill>
                  <a:srgbClr val="898989"/>
                </a:solidFill>
                <a:ea typeface="MS PGothic" pitchFamily="0" charset="-128"/>
                <a:sym typeface="Calibri" pitchFamily="0" charset="0"/>
              </a:rPr>
              <a:pPr lvl="0"/>
            </a:fld>
            <a:endParaRPr altLang="en-US" sz="1200" lang="zh-CN">
              <a:solidFill>
                <a:srgbClr val="898989"/>
              </a:solidFill>
              <a:ea typeface="MS PGothic" pitchFamily="0" charset="-128"/>
              <a:sym typeface="Calibri" pitchFamily="0" charset="0"/>
            </a:endParaRPr>
          </a:p>
        </p:txBody>
      </p:sp>
      <p:sp>
        <p:nvSpPr>
          <p:cNvPr id="1048580" name=""/>
          <p:cNvSpPr/>
          <p:nvPr>
            <p:ph type="sldNum" sz="quarter" idx="4294967295"/>
          </p:nvPr>
        </p:nvSpPr>
        <p:spPr>
          <a:xfrm rot="0">
            <a:off x="8610600" y="6356350"/>
            <a:ext cx="27432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algn="r" lvl="0"/>
            <a:fld id="{566ABCEB-ACFC-4714-9973-3DA970169C29}" type="slidenum">
              <a:rPr altLang="en-US" sz="1200" lang="zh-CN">
                <a:solidFill>
                  <a:srgbClr val="898989"/>
                </a:solidFill>
                <a:ea typeface="MS PGothic" pitchFamily="0" charset="-128"/>
                <a:sym typeface="Calibri" pitchFamily="0" charset="0"/>
              </a:rPr>
              <a:pPr algn="r" lvl="0"/>
            </a:fld>
            <a:endParaRPr altLang="en-US" sz="1200" lang="zh-CN">
              <a:solidFill>
                <a:srgbClr val="898989"/>
              </a:solidFill>
              <a:ea typeface="MS PGothic" pitchFamily="0" charset="-128"/>
              <a:sym typeface="Calibri" pitchFamily="0" charset="0"/>
            </a:endParaRPr>
          </a:p>
        </p:txBody>
      </p:sp>
      <p:sp>
        <p:nvSpPr>
          <p:cNvPr id="1048579" name=""/>
          <p:cNvSpPr/>
          <p:nvPr>
            <p:ph type="ftr" sz="quarter" idx="4294967295"/>
          </p:nvPr>
        </p:nvSpPr>
        <p:spPr>
          <a:xfrm rot="0">
            <a:off x="4038600" y="6356350"/>
            <a:ext cx="41148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algn="ctr" lvl="0"/>
            <a:endParaRPr altLang="en-US" sz="1200" lang="zh-CN">
              <a:solidFill>
                <a:srgbClr val="898989"/>
              </a:solidFill>
              <a:ea typeface="MS PGothic" pitchFamily="0" charset="-128"/>
              <a:sym typeface="Calibri" pitchFamily="0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节标题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单击此处编辑母版标题样式</a:t>
            </a:r>
            <a:endParaRPr altLang="en-US" lang="zh-CN"/>
          </a:p>
        </p:txBody>
      </p:sp>
      <p:sp>
        <p:nvSpPr>
          <p:cNvPr id="1048595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indent="0" marL="0">
              <a:buNone/>
              <a:defRPr sz="2400"/>
            </a:lvl1pPr>
            <a:lvl2pPr indent="0" marL="457200">
              <a:buNone/>
              <a:defRPr sz="2000"/>
            </a:lvl2pPr>
            <a:lvl3pPr indent="0" marL="914400">
              <a:buNone/>
              <a:defRPr sz="1800"/>
            </a:lvl3pPr>
            <a:lvl4pPr indent="0" marL="1371600">
              <a:buNone/>
              <a:defRPr sz="1600"/>
            </a:lvl4pPr>
            <a:lvl5pPr indent="0" marL="1828800">
              <a:buNone/>
              <a:defRPr sz="1600"/>
            </a:lvl5pPr>
            <a:lvl6pPr indent="0" marL="2286000">
              <a:buNone/>
              <a:defRPr sz="1600"/>
            </a:lvl6pPr>
            <a:lvl7pPr indent="0" marL="2743200">
              <a:buNone/>
              <a:defRPr sz="1600"/>
            </a:lvl7pPr>
            <a:lvl8pPr indent="0" marL="3200400">
              <a:buNone/>
              <a:defRPr sz="1600"/>
            </a:lvl8pPr>
            <a:lvl9pPr indent="0" marL="3657600">
              <a:buNone/>
              <a:defRPr sz="1600"/>
            </a:lvl9pPr>
          </a:lstStyle>
          <a:p>
            <a:pPr lvl="0"/>
            <a:r>
              <a:rPr altLang="zh-CN" lang="en-US" smtClean="0"/>
              <a:t>单击此处编辑母版文本样式</a:t>
            </a:r>
          </a:p>
        </p:txBody>
      </p:sp>
      <p:sp>
        <p:nvSpPr>
          <p:cNvPr id="1048578" name=""/>
          <p:cNvSpPr/>
          <p:nvPr>
            <p:ph type="dt" sz="half" idx="4294967295"/>
          </p:nvPr>
        </p:nvSpPr>
        <p:spPr>
          <a:xfrm rot="0">
            <a:off x="838200" y="6356350"/>
            <a:ext cx="27432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fld id="{566ABCEB-ACFC-4714-9973-3DA970169C29}" type="datetime1">
              <a:rPr altLang="en-US" sz="1200" lang="zh-CN">
                <a:solidFill>
                  <a:srgbClr val="898989"/>
                </a:solidFill>
                <a:ea typeface="MS PGothic" pitchFamily="0" charset="-128"/>
                <a:sym typeface="Calibri" pitchFamily="0" charset="0"/>
              </a:rPr>
              <a:pPr lvl="0"/>
            </a:fld>
            <a:endParaRPr altLang="en-US" sz="1200" lang="zh-CN">
              <a:solidFill>
                <a:srgbClr val="898989"/>
              </a:solidFill>
              <a:ea typeface="MS PGothic" pitchFamily="0" charset="-128"/>
              <a:sym typeface="Calibri" pitchFamily="0" charset="0"/>
            </a:endParaRPr>
          </a:p>
        </p:txBody>
      </p:sp>
      <p:sp>
        <p:nvSpPr>
          <p:cNvPr id="1048580" name=""/>
          <p:cNvSpPr/>
          <p:nvPr>
            <p:ph type="sldNum" sz="quarter" idx="4294967295"/>
          </p:nvPr>
        </p:nvSpPr>
        <p:spPr>
          <a:xfrm rot="0">
            <a:off x="8610600" y="6356350"/>
            <a:ext cx="27432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algn="r" lvl="0"/>
            <a:fld id="{566ABCEB-ACFC-4714-9973-3DA970169C29}" type="slidenum">
              <a:rPr altLang="en-US" sz="1200" lang="zh-CN">
                <a:solidFill>
                  <a:srgbClr val="898989"/>
                </a:solidFill>
                <a:ea typeface="MS PGothic" pitchFamily="0" charset="-128"/>
                <a:sym typeface="Calibri" pitchFamily="0" charset="0"/>
              </a:rPr>
              <a:pPr algn="r" lvl="0"/>
            </a:fld>
            <a:endParaRPr altLang="en-US" sz="1200" lang="zh-CN">
              <a:solidFill>
                <a:srgbClr val="898989"/>
              </a:solidFill>
              <a:ea typeface="MS PGothic" pitchFamily="0" charset="-128"/>
              <a:sym typeface="Calibri" pitchFamily="0" charset="0"/>
            </a:endParaRPr>
          </a:p>
        </p:txBody>
      </p:sp>
      <p:sp>
        <p:nvSpPr>
          <p:cNvPr id="1048579" name=""/>
          <p:cNvSpPr/>
          <p:nvPr>
            <p:ph type="ftr" sz="quarter" idx="4294967295"/>
          </p:nvPr>
        </p:nvSpPr>
        <p:spPr>
          <a:xfrm rot="0">
            <a:off x="4038600" y="6356350"/>
            <a:ext cx="41148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algn="ctr" lvl="0"/>
            <a:endParaRPr altLang="en-US" sz="1200" lang="zh-CN">
              <a:solidFill>
                <a:srgbClr val="898989"/>
              </a:solidFill>
              <a:ea typeface="MS PGothic" pitchFamily="0" charset="-128"/>
              <a:sym typeface="Calibri" pitchFamily="0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两栏内容"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单击此处编辑母版标题样式</a:t>
            </a:r>
            <a:endParaRPr altLang="en-US" lang="zh-CN"/>
          </a:p>
        </p:txBody>
      </p:sp>
      <p:sp>
        <p:nvSpPr>
          <p:cNvPr id="1048597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p>
            <a:pPr lvl="0"/>
            <a:r>
              <a:rPr altLang="zh-CN" lang="en-US" smtClean="0"/>
              <a:t>单击此处编辑母版文本样式</a:t>
            </a:r>
          </a:p>
          <a:p>
            <a:pPr lvl="1"/>
            <a:r>
              <a:rPr altLang="zh-CN" lang="en-US" smtClean="0"/>
              <a:t>第二级</a:t>
            </a:r>
          </a:p>
          <a:p>
            <a:pPr lvl="2"/>
            <a:r>
              <a:rPr altLang="zh-CN" lang="en-US" smtClean="0"/>
              <a:t>第三级</a:t>
            </a:r>
          </a:p>
          <a:p>
            <a:pPr lvl="3"/>
            <a:r>
              <a:rPr altLang="zh-CN" lang="en-US" smtClean="0"/>
              <a:t>第四级</a:t>
            </a:r>
          </a:p>
          <a:p>
            <a:pPr lvl="4"/>
            <a:r>
              <a:rPr altLang="zh-CN" lang="en-US" smtClean="0"/>
              <a:t>第五级</a:t>
            </a:r>
          </a:p>
        </p:txBody>
      </p:sp>
      <p:sp>
        <p:nvSpPr>
          <p:cNvPr id="1048598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181600" cy="4351338"/>
          </a:xfrm>
        </p:spPr>
        <p:txBody>
          <a:bodyPr/>
          <a:p>
            <a:pPr lvl="0"/>
            <a:r>
              <a:rPr altLang="zh-CN" lang="en-US" smtClean="0"/>
              <a:t>单击此处编辑母版文本样式</a:t>
            </a:r>
          </a:p>
          <a:p>
            <a:pPr lvl="1"/>
            <a:r>
              <a:rPr altLang="zh-CN" lang="en-US" smtClean="0"/>
              <a:t>第二级</a:t>
            </a:r>
          </a:p>
          <a:p>
            <a:pPr lvl="2"/>
            <a:r>
              <a:rPr altLang="zh-CN" lang="en-US" smtClean="0"/>
              <a:t>第三级</a:t>
            </a:r>
          </a:p>
          <a:p>
            <a:pPr lvl="3"/>
            <a:r>
              <a:rPr altLang="zh-CN" lang="en-US" smtClean="0"/>
              <a:t>第四级</a:t>
            </a:r>
          </a:p>
          <a:p>
            <a:pPr lvl="4"/>
            <a:r>
              <a:rPr altLang="zh-CN" lang="en-US" smtClean="0"/>
              <a:t>第五级</a:t>
            </a:r>
          </a:p>
        </p:txBody>
      </p:sp>
      <p:sp>
        <p:nvSpPr>
          <p:cNvPr id="1048578" name=""/>
          <p:cNvSpPr/>
          <p:nvPr>
            <p:ph type="dt" sz="half" idx="4294967295"/>
          </p:nvPr>
        </p:nvSpPr>
        <p:spPr>
          <a:xfrm rot="0">
            <a:off x="838200" y="6356350"/>
            <a:ext cx="27432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fld id="{566ABCEB-ACFC-4714-9973-3DA970169C29}" type="datetime1">
              <a:rPr altLang="en-US" sz="1200" lang="zh-CN">
                <a:solidFill>
                  <a:srgbClr val="898989"/>
                </a:solidFill>
                <a:ea typeface="MS PGothic" pitchFamily="0" charset="-128"/>
                <a:sym typeface="Calibri" pitchFamily="0" charset="0"/>
              </a:rPr>
              <a:pPr lvl="0"/>
            </a:fld>
            <a:endParaRPr altLang="en-US" sz="1200" lang="zh-CN">
              <a:solidFill>
                <a:srgbClr val="898989"/>
              </a:solidFill>
              <a:ea typeface="MS PGothic" pitchFamily="0" charset="-128"/>
              <a:sym typeface="Calibri" pitchFamily="0" charset="0"/>
            </a:endParaRPr>
          </a:p>
        </p:txBody>
      </p:sp>
      <p:sp>
        <p:nvSpPr>
          <p:cNvPr id="1048580" name=""/>
          <p:cNvSpPr/>
          <p:nvPr>
            <p:ph type="sldNum" sz="quarter" idx="4294967295"/>
          </p:nvPr>
        </p:nvSpPr>
        <p:spPr>
          <a:xfrm rot="0">
            <a:off x="8610600" y="6356350"/>
            <a:ext cx="27432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algn="r" lvl="0"/>
            <a:fld id="{566ABCEB-ACFC-4714-9973-3DA970169C29}" type="slidenum">
              <a:rPr altLang="en-US" sz="1200" lang="zh-CN">
                <a:solidFill>
                  <a:srgbClr val="898989"/>
                </a:solidFill>
                <a:ea typeface="MS PGothic" pitchFamily="0" charset="-128"/>
                <a:sym typeface="Calibri" pitchFamily="0" charset="0"/>
              </a:rPr>
              <a:pPr algn="r" lvl="0"/>
            </a:fld>
            <a:endParaRPr altLang="en-US" sz="1200" lang="zh-CN">
              <a:solidFill>
                <a:srgbClr val="898989"/>
              </a:solidFill>
              <a:ea typeface="MS PGothic" pitchFamily="0" charset="-128"/>
              <a:sym typeface="Calibri" pitchFamily="0" charset="0"/>
            </a:endParaRPr>
          </a:p>
        </p:txBody>
      </p:sp>
      <p:sp>
        <p:nvSpPr>
          <p:cNvPr id="1048579" name=""/>
          <p:cNvSpPr/>
          <p:nvPr>
            <p:ph type="ftr" sz="quarter" idx="4294967295"/>
          </p:nvPr>
        </p:nvSpPr>
        <p:spPr>
          <a:xfrm rot="0">
            <a:off x="4038600" y="6356350"/>
            <a:ext cx="41148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algn="ctr" lvl="0"/>
            <a:endParaRPr altLang="en-US" sz="1200" lang="zh-CN">
              <a:solidFill>
                <a:srgbClr val="898989"/>
              </a:solidFill>
              <a:ea typeface="MS PGothic" pitchFamily="0" charset="-128"/>
              <a:sym typeface="Calibri" pitchFamily="0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比较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p>
            <a:r>
              <a:rPr altLang="zh-CN" lang="en-US" smtClean="0"/>
              <a:t>单击此处编辑母版标题样式</a:t>
            </a:r>
            <a:endParaRPr altLang="en-US" lang="zh-CN"/>
          </a:p>
        </p:txBody>
      </p:sp>
      <p:sp>
        <p:nvSpPr>
          <p:cNvPr id="1048600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单击此处编辑母版文本样式</a:t>
            </a:r>
          </a:p>
        </p:txBody>
      </p:sp>
      <p:sp>
        <p:nvSpPr>
          <p:cNvPr id="1048601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p>
            <a:pPr lvl="0"/>
            <a:r>
              <a:rPr altLang="zh-CN" lang="en-US" smtClean="0"/>
              <a:t>单击此处编辑母版文本样式</a:t>
            </a:r>
          </a:p>
          <a:p>
            <a:pPr lvl="1"/>
            <a:r>
              <a:rPr altLang="zh-CN" lang="en-US" smtClean="0"/>
              <a:t>第二级</a:t>
            </a:r>
          </a:p>
          <a:p>
            <a:pPr lvl="2"/>
            <a:r>
              <a:rPr altLang="zh-CN" lang="en-US" smtClean="0"/>
              <a:t>第三级</a:t>
            </a:r>
          </a:p>
          <a:p>
            <a:pPr lvl="3"/>
            <a:r>
              <a:rPr altLang="zh-CN" lang="en-US" smtClean="0"/>
              <a:t>第四级</a:t>
            </a:r>
          </a:p>
          <a:p>
            <a:pPr lvl="4"/>
            <a:r>
              <a:rPr altLang="zh-CN" lang="en-US" smtClean="0"/>
              <a:t>第五级</a:t>
            </a:r>
          </a:p>
        </p:txBody>
      </p:sp>
      <p:sp>
        <p:nvSpPr>
          <p:cNvPr id="104860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199" y="1681163"/>
            <a:ext cx="5183188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单击此处编辑母版文本样式</a:t>
            </a:r>
          </a:p>
        </p:txBody>
      </p:sp>
      <p:sp>
        <p:nvSpPr>
          <p:cNvPr id="1048603" name="Content Placeholder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183188" cy="3684588"/>
          </a:xfrm>
        </p:spPr>
        <p:txBody>
          <a:bodyPr/>
          <a:p>
            <a:pPr lvl="0"/>
            <a:r>
              <a:rPr altLang="zh-CN" lang="en-US" smtClean="0"/>
              <a:t>单击此处编辑母版文本样式</a:t>
            </a:r>
          </a:p>
          <a:p>
            <a:pPr lvl="1"/>
            <a:r>
              <a:rPr altLang="zh-CN" lang="en-US" smtClean="0"/>
              <a:t>第二级</a:t>
            </a:r>
          </a:p>
          <a:p>
            <a:pPr lvl="2"/>
            <a:r>
              <a:rPr altLang="zh-CN" lang="en-US" smtClean="0"/>
              <a:t>第三级</a:t>
            </a:r>
          </a:p>
          <a:p>
            <a:pPr lvl="3"/>
            <a:r>
              <a:rPr altLang="zh-CN" lang="en-US" smtClean="0"/>
              <a:t>第四级</a:t>
            </a:r>
          </a:p>
          <a:p>
            <a:pPr lvl="4"/>
            <a:r>
              <a:rPr altLang="zh-CN" lang="en-US" smtClean="0"/>
              <a:t>第五级</a:t>
            </a:r>
          </a:p>
        </p:txBody>
      </p:sp>
      <p:sp>
        <p:nvSpPr>
          <p:cNvPr id="1048578" name=""/>
          <p:cNvSpPr/>
          <p:nvPr>
            <p:ph type="dt" sz="half" idx="4294967295"/>
          </p:nvPr>
        </p:nvSpPr>
        <p:spPr>
          <a:xfrm rot="0">
            <a:off x="838200" y="6356350"/>
            <a:ext cx="27432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fld id="{566ABCEB-ACFC-4714-9973-3DA970169C29}" type="datetime1">
              <a:rPr altLang="en-US" sz="1200" lang="zh-CN">
                <a:solidFill>
                  <a:srgbClr val="898989"/>
                </a:solidFill>
                <a:ea typeface="MS PGothic" pitchFamily="0" charset="-128"/>
                <a:sym typeface="Calibri" pitchFamily="0" charset="0"/>
              </a:rPr>
              <a:pPr lvl="0"/>
            </a:fld>
            <a:endParaRPr altLang="en-US" sz="1200" lang="zh-CN">
              <a:solidFill>
                <a:srgbClr val="898989"/>
              </a:solidFill>
              <a:ea typeface="MS PGothic" pitchFamily="0" charset="-128"/>
              <a:sym typeface="Calibri" pitchFamily="0" charset="0"/>
            </a:endParaRPr>
          </a:p>
        </p:txBody>
      </p:sp>
      <p:sp>
        <p:nvSpPr>
          <p:cNvPr id="1048580" name=""/>
          <p:cNvSpPr/>
          <p:nvPr>
            <p:ph type="sldNum" sz="quarter" idx="4294967295"/>
          </p:nvPr>
        </p:nvSpPr>
        <p:spPr>
          <a:xfrm rot="0">
            <a:off x="8610600" y="6356350"/>
            <a:ext cx="27432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algn="r" lvl="0"/>
            <a:fld id="{566ABCEB-ACFC-4714-9973-3DA970169C29}" type="slidenum">
              <a:rPr altLang="en-US" sz="1200" lang="zh-CN">
                <a:solidFill>
                  <a:srgbClr val="898989"/>
                </a:solidFill>
                <a:ea typeface="MS PGothic" pitchFamily="0" charset="-128"/>
                <a:sym typeface="Calibri" pitchFamily="0" charset="0"/>
              </a:rPr>
              <a:pPr algn="r" lvl="0"/>
            </a:fld>
            <a:endParaRPr altLang="en-US" sz="1200" lang="zh-CN">
              <a:solidFill>
                <a:srgbClr val="898989"/>
              </a:solidFill>
              <a:ea typeface="MS PGothic" pitchFamily="0" charset="-128"/>
              <a:sym typeface="Calibri" pitchFamily="0" charset="0"/>
            </a:endParaRPr>
          </a:p>
        </p:txBody>
      </p:sp>
      <p:sp>
        <p:nvSpPr>
          <p:cNvPr id="1048579" name=""/>
          <p:cNvSpPr/>
          <p:nvPr>
            <p:ph type="ftr" sz="quarter" idx="4294967295"/>
          </p:nvPr>
        </p:nvSpPr>
        <p:spPr>
          <a:xfrm rot="0">
            <a:off x="4038600" y="6356350"/>
            <a:ext cx="41148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algn="ctr" lvl="0"/>
            <a:endParaRPr altLang="en-US" sz="1200" lang="zh-CN">
              <a:solidFill>
                <a:srgbClr val="898989"/>
              </a:solidFill>
              <a:ea typeface="MS PGothic" pitchFamily="0" charset="-128"/>
              <a:sym typeface="Calibri" pitchFamily="0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仅标题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单击此处编辑母版标题样式</a:t>
            </a:r>
            <a:endParaRPr altLang="en-US" lang="zh-CN"/>
          </a:p>
        </p:txBody>
      </p:sp>
      <p:sp>
        <p:nvSpPr>
          <p:cNvPr id="1048578" name=""/>
          <p:cNvSpPr/>
          <p:nvPr>
            <p:ph type="dt" sz="half" idx="4294967295"/>
          </p:nvPr>
        </p:nvSpPr>
        <p:spPr>
          <a:xfrm rot="0">
            <a:off x="838200" y="6356350"/>
            <a:ext cx="27432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fld id="{566ABCEB-ACFC-4714-9973-3DA970169C29}" type="datetime1">
              <a:rPr altLang="en-US" sz="1200" lang="zh-CN">
                <a:solidFill>
                  <a:srgbClr val="898989"/>
                </a:solidFill>
                <a:ea typeface="MS PGothic" pitchFamily="0" charset="-128"/>
                <a:sym typeface="Calibri" pitchFamily="0" charset="0"/>
              </a:rPr>
              <a:pPr lvl="0"/>
            </a:fld>
            <a:endParaRPr altLang="en-US" sz="1200" lang="zh-CN">
              <a:solidFill>
                <a:srgbClr val="898989"/>
              </a:solidFill>
              <a:ea typeface="MS PGothic" pitchFamily="0" charset="-128"/>
              <a:sym typeface="Calibri" pitchFamily="0" charset="0"/>
            </a:endParaRPr>
          </a:p>
        </p:txBody>
      </p:sp>
      <p:sp>
        <p:nvSpPr>
          <p:cNvPr id="1048580" name=""/>
          <p:cNvSpPr/>
          <p:nvPr>
            <p:ph type="sldNum" sz="quarter" idx="4294967295"/>
          </p:nvPr>
        </p:nvSpPr>
        <p:spPr>
          <a:xfrm rot="0">
            <a:off x="8610600" y="6356350"/>
            <a:ext cx="27432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algn="r" lvl="0"/>
            <a:fld id="{566ABCEB-ACFC-4714-9973-3DA970169C29}" type="slidenum">
              <a:rPr altLang="en-US" sz="1200" lang="zh-CN">
                <a:solidFill>
                  <a:srgbClr val="898989"/>
                </a:solidFill>
                <a:ea typeface="MS PGothic" pitchFamily="0" charset="-128"/>
                <a:sym typeface="Calibri" pitchFamily="0" charset="0"/>
              </a:rPr>
              <a:pPr algn="r" lvl="0"/>
            </a:fld>
            <a:endParaRPr altLang="en-US" sz="1200" lang="zh-CN">
              <a:solidFill>
                <a:srgbClr val="898989"/>
              </a:solidFill>
              <a:ea typeface="MS PGothic" pitchFamily="0" charset="-128"/>
              <a:sym typeface="Calibri" pitchFamily="0" charset="0"/>
            </a:endParaRPr>
          </a:p>
        </p:txBody>
      </p:sp>
      <p:sp>
        <p:nvSpPr>
          <p:cNvPr id="1048579" name=""/>
          <p:cNvSpPr/>
          <p:nvPr>
            <p:ph type="ftr" sz="quarter" idx="4294967295"/>
          </p:nvPr>
        </p:nvSpPr>
        <p:spPr>
          <a:xfrm rot="0">
            <a:off x="4038600" y="6356350"/>
            <a:ext cx="41148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algn="ctr" lvl="0"/>
            <a:endParaRPr altLang="en-US" sz="1200" lang="zh-CN">
              <a:solidFill>
                <a:srgbClr val="898989"/>
              </a:solidFill>
              <a:ea typeface="MS PGothic" pitchFamily="0" charset="-128"/>
              <a:sym typeface="Calibri" pitchFamily="0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空白">
    <p:spTree>
      <p:nvGrpSpPr>
        <p:cNvPr id="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8" name=""/>
          <p:cNvSpPr/>
          <p:nvPr>
            <p:ph type="dt" sz="half" idx="4294967295"/>
          </p:nvPr>
        </p:nvSpPr>
        <p:spPr>
          <a:xfrm rot="0">
            <a:off x="838200" y="6356350"/>
            <a:ext cx="27432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fld id="{566ABCEB-ACFC-4714-9973-3DA970169C29}" type="datetime1">
              <a:rPr altLang="en-US" sz="1200" lang="zh-CN">
                <a:solidFill>
                  <a:srgbClr val="898989"/>
                </a:solidFill>
                <a:ea typeface="MS PGothic" pitchFamily="0" charset="-128"/>
                <a:sym typeface="Calibri" pitchFamily="0" charset="0"/>
              </a:rPr>
              <a:pPr lvl="0"/>
            </a:fld>
            <a:endParaRPr altLang="en-US" sz="1200" lang="zh-CN">
              <a:solidFill>
                <a:srgbClr val="898989"/>
              </a:solidFill>
              <a:ea typeface="MS PGothic" pitchFamily="0" charset="-128"/>
              <a:sym typeface="Calibri" pitchFamily="0" charset="0"/>
            </a:endParaRPr>
          </a:p>
        </p:txBody>
      </p:sp>
      <p:sp>
        <p:nvSpPr>
          <p:cNvPr id="1048580" name=""/>
          <p:cNvSpPr/>
          <p:nvPr>
            <p:ph type="sldNum" sz="quarter" idx="4294967295"/>
          </p:nvPr>
        </p:nvSpPr>
        <p:spPr>
          <a:xfrm rot="0">
            <a:off x="8610600" y="6356350"/>
            <a:ext cx="27432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algn="r" lvl="0"/>
            <a:fld id="{566ABCEB-ACFC-4714-9973-3DA970169C29}" type="slidenum">
              <a:rPr altLang="en-US" sz="1200" lang="zh-CN">
                <a:solidFill>
                  <a:srgbClr val="898989"/>
                </a:solidFill>
                <a:ea typeface="MS PGothic" pitchFamily="0" charset="-128"/>
                <a:sym typeface="Calibri" pitchFamily="0" charset="0"/>
              </a:rPr>
              <a:pPr algn="r" lvl="0"/>
            </a:fld>
            <a:endParaRPr altLang="en-US" sz="1200" lang="zh-CN">
              <a:solidFill>
                <a:srgbClr val="898989"/>
              </a:solidFill>
              <a:ea typeface="MS PGothic" pitchFamily="0" charset="-128"/>
              <a:sym typeface="Calibri" pitchFamily="0" charset="0"/>
            </a:endParaRPr>
          </a:p>
        </p:txBody>
      </p:sp>
      <p:sp>
        <p:nvSpPr>
          <p:cNvPr id="1048579" name=""/>
          <p:cNvSpPr/>
          <p:nvPr>
            <p:ph type="ftr" sz="quarter" idx="4294967295"/>
          </p:nvPr>
        </p:nvSpPr>
        <p:spPr>
          <a:xfrm rot="0">
            <a:off x="4038600" y="6356350"/>
            <a:ext cx="41148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algn="ctr" lvl="0"/>
            <a:endParaRPr altLang="en-US" sz="1200" lang="zh-CN">
              <a:solidFill>
                <a:srgbClr val="898989"/>
              </a:solidFill>
              <a:ea typeface="MS PGothic" pitchFamily="0" charset="-128"/>
              <a:sym typeface="Calibri" pitchFamily="0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内容和标题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单击此处编辑母版标题样式</a:t>
            </a:r>
            <a:endParaRPr altLang="en-US" lang="zh-CN"/>
          </a:p>
        </p:txBody>
      </p:sp>
      <p:sp>
        <p:nvSpPr>
          <p:cNvPr id="1048606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单击此处编辑母版文本样式</a:t>
            </a:r>
          </a:p>
        </p:txBody>
      </p:sp>
      <p:sp>
        <p:nvSpPr>
          <p:cNvPr id="1048607" name="Content Placeholder 2"/>
          <p:cNvSpPr>
            <a:spLocks noGrp="1"/>
          </p:cNvSpPr>
          <p:nvPr>
            <p:ph idx="1"/>
          </p:nvPr>
        </p:nvSpPr>
        <p:spPr>
          <a:xfrm>
            <a:off x="5183188" y="987424"/>
            <a:ext cx="6172199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单击此处编辑母版文本样式</a:t>
            </a:r>
          </a:p>
          <a:p>
            <a:pPr lvl="1"/>
            <a:r>
              <a:rPr altLang="zh-CN" lang="en-US" smtClean="0"/>
              <a:t>第二级</a:t>
            </a:r>
          </a:p>
          <a:p>
            <a:pPr lvl="2"/>
            <a:r>
              <a:rPr altLang="zh-CN" lang="en-US" smtClean="0"/>
              <a:t>第三级</a:t>
            </a:r>
          </a:p>
          <a:p>
            <a:pPr lvl="3"/>
            <a:r>
              <a:rPr altLang="zh-CN" lang="en-US" smtClean="0"/>
              <a:t>第四级</a:t>
            </a:r>
          </a:p>
          <a:p>
            <a:pPr lvl="4"/>
            <a:r>
              <a:rPr altLang="zh-CN" lang="en-US" smtClean="0"/>
              <a:t>第五级</a:t>
            </a:r>
          </a:p>
        </p:txBody>
      </p:sp>
      <p:sp>
        <p:nvSpPr>
          <p:cNvPr id="1048578" name=""/>
          <p:cNvSpPr/>
          <p:nvPr>
            <p:ph type="dt" sz="half" idx="4294967295"/>
          </p:nvPr>
        </p:nvSpPr>
        <p:spPr>
          <a:xfrm rot="0">
            <a:off x="838200" y="6356350"/>
            <a:ext cx="27432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fld id="{566ABCEB-ACFC-4714-9973-3DA970169C29}" type="datetime1">
              <a:rPr altLang="en-US" sz="1200" lang="zh-CN">
                <a:solidFill>
                  <a:srgbClr val="898989"/>
                </a:solidFill>
                <a:ea typeface="MS PGothic" pitchFamily="0" charset="-128"/>
                <a:sym typeface="Calibri" pitchFamily="0" charset="0"/>
              </a:rPr>
              <a:pPr lvl="0"/>
            </a:fld>
            <a:endParaRPr altLang="en-US" sz="1200" lang="zh-CN">
              <a:solidFill>
                <a:srgbClr val="898989"/>
              </a:solidFill>
              <a:ea typeface="MS PGothic" pitchFamily="0" charset="-128"/>
              <a:sym typeface="Calibri" pitchFamily="0" charset="0"/>
            </a:endParaRPr>
          </a:p>
        </p:txBody>
      </p:sp>
      <p:sp>
        <p:nvSpPr>
          <p:cNvPr id="1048580" name=""/>
          <p:cNvSpPr/>
          <p:nvPr>
            <p:ph type="sldNum" sz="quarter" idx="4294967295"/>
          </p:nvPr>
        </p:nvSpPr>
        <p:spPr>
          <a:xfrm rot="0">
            <a:off x="8610600" y="6356350"/>
            <a:ext cx="27432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algn="r" lvl="0"/>
            <a:fld id="{566ABCEB-ACFC-4714-9973-3DA970169C29}" type="slidenum">
              <a:rPr altLang="en-US" sz="1200" lang="zh-CN">
                <a:solidFill>
                  <a:srgbClr val="898989"/>
                </a:solidFill>
                <a:ea typeface="MS PGothic" pitchFamily="0" charset="-128"/>
                <a:sym typeface="Calibri" pitchFamily="0" charset="0"/>
              </a:rPr>
              <a:pPr algn="r" lvl="0"/>
            </a:fld>
            <a:endParaRPr altLang="en-US" sz="1200" lang="zh-CN">
              <a:solidFill>
                <a:srgbClr val="898989"/>
              </a:solidFill>
              <a:ea typeface="MS PGothic" pitchFamily="0" charset="-128"/>
              <a:sym typeface="Calibri" pitchFamily="0" charset="0"/>
            </a:endParaRPr>
          </a:p>
        </p:txBody>
      </p:sp>
      <p:sp>
        <p:nvSpPr>
          <p:cNvPr id="1048579" name=""/>
          <p:cNvSpPr/>
          <p:nvPr>
            <p:ph type="ftr" sz="quarter" idx="4294967295"/>
          </p:nvPr>
        </p:nvSpPr>
        <p:spPr>
          <a:xfrm rot="0">
            <a:off x="4038600" y="6356350"/>
            <a:ext cx="41148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algn="ctr" lvl="0"/>
            <a:endParaRPr altLang="en-US" sz="1200" lang="zh-CN">
              <a:solidFill>
                <a:srgbClr val="898989"/>
              </a:solidFill>
              <a:ea typeface="MS PGothic" pitchFamily="0" charset="-128"/>
              <a:sym typeface="Calibri" pitchFamily="0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图片和标题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单击此处编辑母版标题样式</a:t>
            </a:r>
            <a:endParaRPr altLang="en-US" lang="zh-CN"/>
          </a:p>
        </p:txBody>
      </p:sp>
      <p:sp>
        <p:nvSpPr>
          <p:cNvPr id="1048609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单击此处编辑母版文本样式</a:t>
            </a:r>
          </a:p>
        </p:txBody>
      </p:sp>
      <p:sp>
        <p:nvSpPr>
          <p:cNvPr id="1048610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4"/>
            <a:ext cx="6172199" cy="4873625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0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altLang="en-US" lang="zh-CN"/>
          </a:p>
        </p:txBody>
      </p:sp>
      <p:sp>
        <p:nvSpPr>
          <p:cNvPr id="1048578" name=""/>
          <p:cNvSpPr/>
          <p:nvPr>
            <p:ph type="dt" sz="half" idx="4294967295"/>
          </p:nvPr>
        </p:nvSpPr>
        <p:spPr>
          <a:xfrm rot="0">
            <a:off x="838200" y="6356350"/>
            <a:ext cx="27432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fld id="{566ABCEB-ACFC-4714-9973-3DA970169C29}" type="datetime1">
              <a:rPr altLang="en-US" sz="1200" lang="zh-CN">
                <a:solidFill>
                  <a:srgbClr val="898989"/>
                </a:solidFill>
                <a:ea typeface="MS PGothic" pitchFamily="0" charset="-128"/>
                <a:sym typeface="Calibri" pitchFamily="0" charset="0"/>
              </a:rPr>
              <a:pPr lvl="0"/>
            </a:fld>
            <a:endParaRPr altLang="en-US" sz="1200" lang="zh-CN">
              <a:solidFill>
                <a:srgbClr val="898989"/>
              </a:solidFill>
              <a:ea typeface="MS PGothic" pitchFamily="0" charset="-128"/>
              <a:sym typeface="Calibri" pitchFamily="0" charset="0"/>
            </a:endParaRPr>
          </a:p>
        </p:txBody>
      </p:sp>
      <p:sp>
        <p:nvSpPr>
          <p:cNvPr id="1048580" name=""/>
          <p:cNvSpPr/>
          <p:nvPr>
            <p:ph type="sldNum" sz="quarter" idx="4294967295"/>
          </p:nvPr>
        </p:nvSpPr>
        <p:spPr>
          <a:xfrm rot="0">
            <a:off x="8610600" y="6356350"/>
            <a:ext cx="27432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algn="r" lvl="0"/>
            <a:fld id="{566ABCEB-ACFC-4714-9973-3DA970169C29}" type="slidenum">
              <a:rPr altLang="en-US" sz="1200" lang="zh-CN">
                <a:solidFill>
                  <a:srgbClr val="898989"/>
                </a:solidFill>
                <a:ea typeface="MS PGothic" pitchFamily="0" charset="-128"/>
                <a:sym typeface="Calibri" pitchFamily="0" charset="0"/>
              </a:rPr>
              <a:pPr algn="r" lvl="0"/>
            </a:fld>
            <a:endParaRPr altLang="en-US" sz="1200" lang="zh-CN">
              <a:solidFill>
                <a:srgbClr val="898989"/>
              </a:solidFill>
              <a:ea typeface="MS PGothic" pitchFamily="0" charset="-128"/>
              <a:sym typeface="Calibri" pitchFamily="0" charset="0"/>
            </a:endParaRPr>
          </a:p>
        </p:txBody>
      </p:sp>
      <p:sp>
        <p:nvSpPr>
          <p:cNvPr id="1048579" name=""/>
          <p:cNvSpPr/>
          <p:nvPr>
            <p:ph type="ftr" sz="quarter" idx="4294967295"/>
          </p:nvPr>
        </p:nvSpPr>
        <p:spPr>
          <a:xfrm rot="0">
            <a:off x="4038600" y="6356350"/>
            <a:ext cx="41148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algn="ctr" lvl="0"/>
            <a:endParaRPr altLang="en-US" sz="1200" lang="zh-CN">
              <a:solidFill>
                <a:srgbClr val="898989"/>
              </a:solidFill>
              <a:ea typeface="MS PGothic" pitchFamily="0" charset="-128"/>
              <a:sym typeface="Calibri" pitchFamily="0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chemeClr val="lt1"/>
        </a:solidFill>
      </p:bgPr>
    </p:bg>
    <p:spTree>
      <p:nvGrpSpPr>
        <p:cNvPr id="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6" name=""/>
          <p:cNvSpPr/>
          <p:nvPr>
            <p:ph type="title" sz="full" idx="4294967295"/>
          </p:nvPr>
        </p:nvSpPr>
        <p:spPr>
          <a:xfrm rot="0">
            <a:off x="838200" y="365125"/>
            <a:ext cx="10515600" cy="1325562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p>
            <a:pPr indent="-342900" lvl="0"/>
            <a:r>
              <a:rPr altLang="en-US" lang="zh-CN"/>
              <a:t>单击此处编辑母版标题样式</a:t>
            </a:r>
          </a:p>
        </p:txBody>
      </p:sp>
      <p:sp>
        <p:nvSpPr>
          <p:cNvPr id="1048577" name=""/>
          <p:cNvSpPr/>
          <p:nvPr>
            <p:ph type="body" sz="full" idx="4294967295"/>
          </p:nvPr>
        </p:nvSpPr>
        <p:spPr>
          <a:xfrm rot="0">
            <a:off x="838200" y="1825625"/>
            <a:ext cx="10515600" cy="435133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indent="-342900" lvl="0"/>
            <a:r>
              <a:rPr altLang="en-US" lang="zh-CN"/>
              <a:t>单击此处编辑母版文本样式</a:t>
            </a:r>
          </a:p>
          <a:p>
            <a:pPr indent="114300" lvl="1"/>
            <a:r>
              <a:rPr altLang="en-US" lang="zh-CN"/>
              <a:t>第二级</a:t>
            </a:r>
          </a:p>
          <a:p>
            <a:pPr indent="571500" lvl="2"/>
            <a:r>
              <a:rPr altLang="en-US" lang="zh-CN"/>
              <a:t>第三级</a:t>
            </a:r>
          </a:p>
          <a:p>
            <a:pPr indent="1028700" lvl="3"/>
            <a:r>
              <a:rPr altLang="en-US" lang="zh-CN"/>
              <a:t>第四级</a:t>
            </a:r>
          </a:p>
          <a:p>
            <a:pPr indent="1485900" lvl="4"/>
            <a:r>
              <a:rPr altLang="en-US" lang="zh-CN"/>
              <a:t>第五级</a:t>
            </a:r>
          </a:p>
        </p:txBody>
      </p:sp>
      <p:sp>
        <p:nvSpPr>
          <p:cNvPr id="1048578" name=""/>
          <p:cNvSpPr/>
          <p:nvPr>
            <p:ph type="dt" sz="half" idx="4294967295"/>
          </p:nvPr>
        </p:nvSpPr>
        <p:spPr>
          <a:xfrm rot="0">
            <a:off x="838200" y="6356350"/>
            <a:ext cx="27432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fld id="{566ABCEB-ACFC-4714-9973-3DA970169C29}" type="datetime1">
              <a:rPr altLang="en-US" sz="1200" lang="zh-CN">
                <a:solidFill>
                  <a:srgbClr val="898989"/>
                </a:solidFill>
                <a:ea typeface="MS PGothic" pitchFamily="0" charset="-128"/>
                <a:sym typeface="Calibri" pitchFamily="0" charset="0"/>
              </a:rPr>
              <a:pPr lvl="0"/>
            </a:fld>
            <a:endParaRPr altLang="en-US" sz="1200" lang="zh-CN">
              <a:solidFill>
                <a:srgbClr val="898989"/>
              </a:solidFill>
              <a:ea typeface="MS PGothic" pitchFamily="0" charset="-128"/>
              <a:sym typeface="Calibri" pitchFamily="0" charset="0"/>
            </a:endParaRPr>
          </a:p>
        </p:txBody>
      </p:sp>
      <p:sp>
        <p:nvSpPr>
          <p:cNvPr id="1048579" name=""/>
          <p:cNvSpPr/>
          <p:nvPr>
            <p:ph type="ftr" sz="quarter" idx="4294967295"/>
          </p:nvPr>
        </p:nvSpPr>
        <p:spPr>
          <a:xfrm rot="0">
            <a:off x="4038600" y="6356350"/>
            <a:ext cx="41148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algn="ctr" lvl="0"/>
            <a:endParaRPr altLang="en-US" sz="1200" lang="zh-CN">
              <a:solidFill>
                <a:srgbClr val="898989"/>
              </a:solidFill>
              <a:ea typeface="MS PGothic" pitchFamily="0" charset="-128"/>
              <a:sym typeface="Calibri" pitchFamily="0" charset="0"/>
            </a:endParaRPr>
          </a:p>
        </p:txBody>
      </p:sp>
      <p:sp>
        <p:nvSpPr>
          <p:cNvPr id="1048580" name=""/>
          <p:cNvSpPr/>
          <p:nvPr>
            <p:ph type="sldNum" sz="quarter" idx="4294967295"/>
          </p:nvPr>
        </p:nvSpPr>
        <p:spPr>
          <a:xfrm rot="0">
            <a:off x="8610600" y="6356350"/>
            <a:ext cx="27432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algn="r" lvl="0"/>
            <a:fld id="{566ABCEB-ACFC-4714-9973-3DA970169C29}" type="slidenum">
              <a:rPr altLang="en-US" sz="1200" lang="zh-CN">
                <a:solidFill>
                  <a:srgbClr val="898989"/>
                </a:solidFill>
                <a:ea typeface="MS PGothic" pitchFamily="0" charset="-128"/>
                <a:sym typeface="Calibri" pitchFamily="0" charset="0"/>
              </a:rPr>
              <a:pPr algn="r" lvl="0"/>
            </a:fld>
            <a:endParaRPr altLang="en-US" sz="1200" lang="zh-CN">
              <a:solidFill>
                <a:srgbClr val="898989"/>
              </a:solidFill>
              <a:ea typeface="MS PGothic" pitchFamily="0" charset="-128"/>
              <a:sym typeface="Calibri" pitchFamily="0" charset="0"/>
            </a:endParaRPr>
          </a:p>
        </p:txBody>
      </p:sp>
    </p:spTree>
  </p:cSld>
  <p:clrMap accent1="accent1" accent2="accent2" accent3="accent3" accent4="accent4" accent5="accent5" accent6="accent6" bg1="lt1" bg2="dk2" tx1="dk1" tx2="lt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sldNum="0"/>
  <p:txStyles>
    <p:titleStyle>
      <a:lvl1pPr algn="l" eaLnBrk="1" fontAlgn="base" hangingPunct="1" indent="0" latinLnBrk="1" marL="0">
        <a:lnSpc>
          <a:spcPct val="90000"/>
        </a:lnSpc>
        <a:spcBef>
          <a:spcPct val="0"/>
        </a:spcBef>
        <a:spcAft>
          <a:spcPct val="0"/>
        </a:spcAft>
        <a:buNone/>
        <a:defRPr sz="4400">
          <a:solidFill>
            <a:schemeClr val="dk1"/>
          </a:solidFill>
          <a:latin typeface="Calibri Light" pitchFamily="0" charset="0"/>
          <a:ea typeface="宋体" pitchFamily="2" charset="-122"/>
          <a:sym typeface="Calibri Light" pitchFamily="0" charset="0"/>
        </a:defRPr>
      </a:lvl1pPr>
    </p:titleStyle>
    <p:bodyStyle>
      <a:lvl1pPr algn="l" eaLnBrk="1" fontAlgn="base" hangingPunct="1" indent="-228600" latinLnBrk="1" marL="228600">
        <a:lnSpc>
          <a:spcPct val="90000"/>
        </a:lnSpc>
        <a:spcBef>
          <a:spcPts val="1000"/>
        </a:spcBef>
        <a:spcAft>
          <a:spcPct val="0"/>
        </a:spcAft>
        <a:buSzPct val="1000"/>
        <a:buFont typeface="Arial" pitchFamily="34" charset="0"/>
        <a:buChar char="•"/>
        <a:defRPr sz="2800">
          <a:solidFill>
            <a:schemeClr val="dk1"/>
          </a:solidFill>
          <a:latin typeface="Calibri" pitchFamily="0" charset="0"/>
          <a:ea typeface="宋体" pitchFamily="2" charset="-122"/>
          <a:sym typeface="Calibri" pitchFamily="0" charset="0"/>
        </a:defRPr>
      </a:lvl1pPr>
      <a:lvl2pPr algn="l" eaLnBrk="1" fontAlgn="base" hangingPunct="1" indent="-228600" latinLnBrk="1" marL="685800">
        <a:lnSpc>
          <a:spcPct val="90000"/>
        </a:lnSpc>
        <a:spcBef>
          <a:spcPts val="500"/>
        </a:spcBef>
        <a:spcAft>
          <a:spcPct val="0"/>
        </a:spcAft>
        <a:buSzPct val="1000"/>
        <a:buFont typeface="Arial" pitchFamily="34" charset="0"/>
        <a:buChar char="•"/>
        <a:defRPr sz="2400">
          <a:solidFill>
            <a:schemeClr val="dk1"/>
          </a:solidFill>
          <a:latin typeface="Calibri" pitchFamily="0" charset="0"/>
          <a:ea typeface="宋体" pitchFamily="2" charset="-122"/>
          <a:sym typeface="Calibri" pitchFamily="0" charset="0"/>
        </a:defRPr>
      </a:lvl2pPr>
      <a:lvl3pPr algn="l" eaLnBrk="1" fontAlgn="base" hangingPunct="1" indent="-228600" latinLnBrk="1" marL="1143000">
        <a:lnSpc>
          <a:spcPct val="90000"/>
        </a:lnSpc>
        <a:spcBef>
          <a:spcPts val="500"/>
        </a:spcBef>
        <a:spcAft>
          <a:spcPct val="0"/>
        </a:spcAft>
        <a:buSzPct val="1000"/>
        <a:buFont typeface="Arial" pitchFamily="34" charset="0"/>
        <a:buChar char="•"/>
        <a:defRPr sz="2000">
          <a:solidFill>
            <a:schemeClr val="dk1"/>
          </a:solidFill>
          <a:latin typeface="Calibri" pitchFamily="0" charset="0"/>
          <a:ea typeface="宋体" pitchFamily="2" charset="-122"/>
          <a:sym typeface="Calibri" pitchFamily="0" charset="0"/>
        </a:defRPr>
      </a:lvl3pPr>
      <a:lvl4pPr algn="l" eaLnBrk="1" fontAlgn="base" hangingPunct="1" indent="-228600" latinLnBrk="1" marL="1600200">
        <a:lnSpc>
          <a:spcPct val="90000"/>
        </a:lnSpc>
        <a:spcBef>
          <a:spcPts val="500"/>
        </a:spcBef>
        <a:spcAft>
          <a:spcPct val="0"/>
        </a:spcAft>
        <a:buSzPct val="1000"/>
        <a:buFont typeface="Arial" pitchFamily="34" charset="0"/>
        <a:buChar char="•"/>
        <a:defRPr sz="1800">
          <a:solidFill>
            <a:schemeClr val="dk1"/>
          </a:solidFill>
          <a:latin typeface="Calibri" pitchFamily="0" charset="0"/>
          <a:ea typeface="宋体" pitchFamily="2" charset="-122"/>
          <a:sym typeface="Calibri" pitchFamily="0" charset="0"/>
        </a:defRPr>
      </a:lvl4pPr>
      <a:lvl5pPr algn="l" eaLnBrk="1" fontAlgn="base" hangingPunct="1" indent="-228600" latinLnBrk="1" marL="2057400">
        <a:lnSpc>
          <a:spcPct val="90000"/>
        </a:lnSpc>
        <a:spcBef>
          <a:spcPts val="500"/>
        </a:spcBef>
        <a:spcAft>
          <a:spcPct val="0"/>
        </a:spcAft>
        <a:buSzPct val="1000"/>
        <a:buFont typeface="Arial" pitchFamily="34" charset="0"/>
        <a:buChar char="•"/>
        <a:defRPr sz="1800">
          <a:solidFill>
            <a:schemeClr val="dk1"/>
          </a:solidFill>
          <a:latin typeface="Calibri" pitchFamily="0" charset="0"/>
          <a:ea typeface="宋体" pitchFamily="2" charset="-122"/>
          <a:sym typeface="Calibri" pitchFamily="0" charset="0"/>
        </a:defRPr>
      </a:lvl5pPr>
    </p:bodyStyle>
    <p:otherStyle>
      <a:lvl1pPr algn="l" eaLnBrk="1" fontAlgn="base" hangingPunct="1" indent="0" latinLnBrk="1" marL="0">
        <a:lnSpc>
          <a:spcPct val="100000"/>
        </a:lnSpc>
        <a:spcBef>
          <a:spcPct val="0"/>
        </a:spcBef>
        <a:spcAft>
          <a:spcPct val="0"/>
        </a:spcAft>
        <a:buFont typeface="Arial" pitchFamily="34" charset="0"/>
        <a:buNone/>
        <a:defRPr baseline="0" sz="1800">
          <a:solidFill>
            <a:schemeClr val="dk1"/>
          </a:solidFill>
          <a:latin typeface="Arial" pitchFamily="34" charset="0"/>
          <a:ea typeface="宋体" pitchFamily="2" charset="-122"/>
        </a:defRPr>
      </a:lvl1pPr>
      <a:lvl2pPr algn="l" eaLnBrk="1" fontAlgn="base" hangingPunct="1" indent="0" latinLnBrk="1" marL="457200">
        <a:lnSpc>
          <a:spcPct val="100000"/>
        </a:lnSpc>
        <a:spcBef>
          <a:spcPct val="0"/>
        </a:spcBef>
        <a:spcAft>
          <a:spcPct val="0"/>
        </a:spcAft>
        <a:buFont typeface="Arial" pitchFamily="34" charset="0"/>
        <a:buNone/>
        <a:defRPr baseline="0" sz="1800">
          <a:solidFill>
            <a:schemeClr val="dk1"/>
          </a:solidFill>
          <a:latin typeface="Arial" pitchFamily="34" charset="0"/>
          <a:ea typeface="宋体" pitchFamily="2" charset="-122"/>
        </a:defRPr>
      </a:lvl2pPr>
      <a:lvl3pPr algn="l" eaLnBrk="1" fontAlgn="base" hangingPunct="1" indent="0" latinLnBrk="1" marL="914400">
        <a:lnSpc>
          <a:spcPct val="100000"/>
        </a:lnSpc>
        <a:spcBef>
          <a:spcPct val="0"/>
        </a:spcBef>
        <a:spcAft>
          <a:spcPct val="0"/>
        </a:spcAft>
        <a:buFont typeface="Arial" pitchFamily="34" charset="0"/>
        <a:buNone/>
        <a:defRPr baseline="0" sz="1800">
          <a:solidFill>
            <a:schemeClr val="dk1"/>
          </a:solidFill>
          <a:latin typeface="Arial" pitchFamily="34" charset="0"/>
          <a:ea typeface="宋体" pitchFamily="2" charset="-122"/>
        </a:defRPr>
      </a:lvl3pPr>
      <a:lvl4pPr algn="l" eaLnBrk="1" fontAlgn="base" hangingPunct="1" indent="0" latinLnBrk="1" marL="1371600">
        <a:lnSpc>
          <a:spcPct val="100000"/>
        </a:lnSpc>
        <a:spcBef>
          <a:spcPct val="0"/>
        </a:spcBef>
        <a:spcAft>
          <a:spcPct val="0"/>
        </a:spcAft>
        <a:buFont typeface="Arial" pitchFamily="34" charset="0"/>
        <a:buNone/>
        <a:defRPr baseline="0" sz="1800">
          <a:solidFill>
            <a:schemeClr val="dk1"/>
          </a:solidFill>
          <a:latin typeface="Arial" pitchFamily="34" charset="0"/>
          <a:ea typeface="宋体" pitchFamily="2" charset="-122"/>
        </a:defRPr>
      </a:lvl4pPr>
      <a:lvl5pPr algn="l" eaLnBrk="1" fontAlgn="base" hangingPunct="1" indent="0" latinLnBrk="1" marL="1828800">
        <a:lnSpc>
          <a:spcPct val="100000"/>
        </a:lnSpc>
        <a:spcBef>
          <a:spcPct val="0"/>
        </a:spcBef>
        <a:spcAft>
          <a:spcPct val="0"/>
        </a:spcAft>
        <a:buFont typeface="Arial" pitchFamily="34" charset="0"/>
        <a:buNone/>
        <a:defRPr baseline="0" sz="1800">
          <a:solidFill>
            <a:schemeClr val="dk1"/>
          </a:solidFill>
          <a:latin typeface="Arial" pitchFamily="34" charset="0"/>
          <a:ea typeface="宋体" pitchFamily="2" charset="-122"/>
        </a:defRPr>
      </a:lvl5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81" name=""/>
          <p:cNvSpPr/>
          <p:nvPr>
            <p:ph type="body" sz="full" idx="4294967295"/>
          </p:nvPr>
        </p:nvSpPr>
        <p:spPr>
          <a:xfrm rot="0">
            <a:off x="1563687" y="2963862"/>
            <a:ext cx="7273925" cy="31464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228600" latinLnBrk="1" marL="22860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"/>
              <a:buFont typeface="Arial" pitchFamily="34" charset="0"/>
              <a:buChar char="•"/>
              <a:defRPr sz="2800">
                <a:solidFill>
                  <a:schemeClr val="dk1"/>
                </a:solidFill>
                <a:latin typeface="Calibri" pitchFamily="0" charset="0"/>
                <a:ea typeface="宋体" pitchFamily="2" charset="-122"/>
                <a:sym typeface="Calibri" pitchFamily="0" charset="0"/>
              </a:defRPr>
            </a:lvl1pPr>
            <a:lvl2pPr algn="l" eaLnBrk="1" fontAlgn="base" hangingPunct="1" indent="-228600" latinLnBrk="1" marL="685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"/>
              <a:buFont typeface="Arial" pitchFamily="34" charset="0"/>
              <a:buChar char="•"/>
              <a:defRPr sz="2400">
                <a:solidFill>
                  <a:schemeClr val="dk1"/>
                </a:solidFill>
                <a:latin typeface="Calibri" pitchFamily="0" charset="0"/>
                <a:ea typeface="宋体" pitchFamily="2" charset="-122"/>
                <a:sym typeface="Calibri" pitchFamily="0" charset="0"/>
              </a:defRPr>
            </a:lvl2pPr>
            <a:lvl3pPr algn="l" eaLnBrk="1" fontAlgn="base" hangingPunct="1" indent="-228600" latinLnBrk="1" marL="1143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"/>
              <a:buFont typeface="Arial" pitchFamily="34" charset="0"/>
              <a:buChar char="•"/>
              <a:defRPr sz="2000">
                <a:solidFill>
                  <a:schemeClr val="dk1"/>
                </a:solidFill>
                <a:latin typeface="Calibri" pitchFamily="0" charset="0"/>
                <a:ea typeface="宋体" pitchFamily="2" charset="-122"/>
                <a:sym typeface="Calibri" pitchFamily="0" charset="0"/>
              </a:defRPr>
            </a:lvl3pPr>
            <a:lvl4pPr algn="l" eaLnBrk="1" fontAlgn="base" hangingPunct="1" indent="-228600" latinLnBrk="1" marL="1600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"/>
              <a:buFont typeface="Arial" pitchFamily="34" charset="0"/>
              <a:buChar char="•"/>
              <a:defRPr sz="1800">
                <a:solidFill>
                  <a:schemeClr val="dk1"/>
                </a:solidFill>
                <a:latin typeface="Calibri" pitchFamily="0" charset="0"/>
                <a:ea typeface="宋体" pitchFamily="2" charset="-122"/>
                <a:sym typeface="Calibri" pitchFamily="0" charset="0"/>
              </a:defRPr>
            </a:lvl4pPr>
            <a:lvl5pPr algn="l" eaLnBrk="1" fontAlgn="base" hangingPunct="1" indent="-228600" latinLnBrk="1" marL="20574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"/>
              <a:buFont typeface="Arial" pitchFamily="34" charset="0"/>
              <a:buChar char="•"/>
              <a:defRPr sz="1800">
                <a:solidFill>
                  <a:schemeClr val="dk1"/>
                </a:solidFill>
                <a:latin typeface="Calibri" pitchFamily="0" charset="0"/>
                <a:ea typeface="宋体" pitchFamily="2" charset="-122"/>
                <a:sym typeface="Calibri" pitchFamily="0" charset="0"/>
              </a:defRPr>
            </a:lvl5pPr>
          </a:lstStyle>
          <a:p>
            <a:pPr indent="-342900" lvl="0">
              <a:buFontTx/>
              <a:buNone/>
            </a:pPr>
            <a:r>
              <a:rPr altLang="en-US" b="1" lang="en-US">
                <a:solidFill>
                  <a:srgbClr val="000000"/>
                </a:solidFill>
                <a:latin typeface="Times New Roman" pitchFamily="2" charset="0"/>
                <a:ea typeface="黑体" pitchFamily="2" charset="-122"/>
                <a:sym typeface="Times New Roman" pitchFamily="2" charset="0"/>
              </a:rPr>
              <a:t> (1)</a:t>
            </a:r>
            <a:r>
              <a:rPr altLang="en-US" b="1" lang="zh-CN">
                <a:solidFill>
                  <a:srgbClr val="000000"/>
                </a:solidFill>
                <a:latin typeface="Times New Roman" pitchFamily="2" charset="0"/>
                <a:ea typeface="黑体" pitchFamily="2" charset="-122"/>
                <a:sym typeface="Times New Roman" pitchFamily="2" charset="0"/>
              </a:rPr>
              <a:t>其所用电源为</a:t>
            </a:r>
            <a:r>
              <a:rPr altLang="en-US" b="1" lang="zh-CN" u="sng">
                <a:solidFill>
                  <a:srgbClr val="000000"/>
                </a:solidFill>
                <a:latin typeface="Times New Roman" pitchFamily="2" charset="0"/>
                <a:ea typeface="黑体" pitchFamily="2" charset="-122"/>
                <a:sym typeface="Times New Roman" pitchFamily="2" charset="0"/>
              </a:rPr>
              <a:t>               </a:t>
            </a:r>
            <a:r>
              <a:rPr altLang="en-US" b="1" lang="zh-CN">
                <a:solidFill>
                  <a:srgbClr val="000000"/>
                </a:solidFill>
                <a:latin typeface="Times New Roman" pitchFamily="2" charset="0"/>
                <a:ea typeface="黑体" pitchFamily="2" charset="-122"/>
                <a:sym typeface="Times New Roman" pitchFamily="2" charset="0"/>
              </a:rPr>
              <a:t>电，                  </a:t>
            </a:r>
          </a:p>
          <a:p>
            <a:pPr indent="-342900" lvl="0">
              <a:buFontTx/>
              <a:buNone/>
            </a:pPr>
            <a:r>
              <a:rPr altLang="en-US" b="1" lang="en-US">
                <a:solidFill>
                  <a:srgbClr val="000000"/>
                </a:solidFill>
                <a:latin typeface="Times New Roman" pitchFamily="2" charset="0"/>
                <a:ea typeface="黑体" pitchFamily="2" charset="-122"/>
                <a:sym typeface="Times New Roman" pitchFamily="2" charset="0"/>
              </a:rPr>
              <a:t>      </a:t>
            </a:r>
            <a:r>
              <a:rPr altLang="en-US" b="1" lang="zh-CN">
                <a:solidFill>
                  <a:srgbClr val="000000"/>
                </a:solidFill>
                <a:latin typeface="Times New Roman" pitchFamily="2" charset="0"/>
                <a:ea typeface="黑体" pitchFamily="2" charset="-122"/>
                <a:sym typeface="Times New Roman" pitchFamily="2" charset="0"/>
              </a:rPr>
              <a:t>由图可知</a:t>
            </a:r>
            <a:r>
              <a:rPr altLang="en-US" b="1" lang="en-US">
                <a:solidFill>
                  <a:srgbClr val="000000"/>
                </a:solidFill>
                <a:latin typeface="Times New Roman" pitchFamily="2" charset="0"/>
                <a:ea typeface="黑体" pitchFamily="2" charset="-122"/>
                <a:sym typeface="Times New Roman" pitchFamily="2" charset="0"/>
              </a:rPr>
              <a:t>A</a:t>
            </a:r>
            <a:r>
              <a:rPr altLang="en-US" b="1" lang="zh-CN">
                <a:solidFill>
                  <a:srgbClr val="000000"/>
                </a:solidFill>
                <a:latin typeface="Times New Roman" pitchFamily="2" charset="0"/>
                <a:ea typeface="黑体" pitchFamily="2" charset="-122"/>
                <a:sym typeface="Times New Roman" pitchFamily="2" charset="0"/>
              </a:rPr>
              <a:t>端为</a:t>
            </a:r>
            <a:r>
              <a:rPr altLang="en-US" b="1" lang="zh-CN" u="sng">
                <a:solidFill>
                  <a:srgbClr val="000000"/>
                </a:solidFill>
                <a:latin typeface="Times New Roman" pitchFamily="2" charset="0"/>
                <a:ea typeface="黑体" pitchFamily="2" charset="-122"/>
                <a:sym typeface="Times New Roman" pitchFamily="2" charset="0"/>
              </a:rPr>
              <a:t>       </a:t>
            </a:r>
            <a:r>
              <a:rPr altLang="en-US" b="1" lang="zh-CN">
                <a:solidFill>
                  <a:srgbClr val="000000"/>
                </a:solidFill>
                <a:latin typeface="Times New Roman" pitchFamily="2" charset="0"/>
                <a:ea typeface="黑体" pitchFamily="2" charset="-122"/>
                <a:sym typeface="Times New Roman" pitchFamily="2" charset="0"/>
              </a:rPr>
              <a:t>极。</a:t>
            </a:r>
          </a:p>
          <a:p>
            <a:pPr indent="-342900" lvl="0">
              <a:buFontTx/>
              <a:buNone/>
            </a:pPr>
            <a:r>
              <a:rPr altLang="en-US" b="1" lang="zh-CN">
                <a:solidFill>
                  <a:srgbClr val="000000"/>
                </a:solidFill>
                <a:latin typeface="Times New Roman" pitchFamily="2" charset="0"/>
                <a:ea typeface="黑体" pitchFamily="2" charset="-122"/>
                <a:sym typeface="Times New Roman" pitchFamily="2" charset="0"/>
              </a:rPr>
              <a:t> </a:t>
            </a:r>
            <a:r>
              <a:rPr altLang="en-US" b="1" lang="en-US">
                <a:solidFill>
                  <a:srgbClr val="000000"/>
                </a:solidFill>
                <a:latin typeface="Times New Roman" pitchFamily="2" charset="0"/>
                <a:ea typeface="黑体" pitchFamily="2" charset="-122"/>
                <a:sym typeface="Times New Roman" pitchFamily="2" charset="0"/>
              </a:rPr>
              <a:t>(2)</a:t>
            </a:r>
            <a:r>
              <a:rPr altLang="en-US" b="1" lang="zh-CN">
                <a:solidFill>
                  <a:srgbClr val="000000"/>
                </a:solidFill>
                <a:latin typeface="Times New Roman" pitchFamily="2" charset="0"/>
                <a:ea typeface="黑体" pitchFamily="2" charset="-122"/>
                <a:sym typeface="Times New Roman" pitchFamily="2" charset="0"/>
              </a:rPr>
              <a:t>当</a:t>
            </a:r>
            <a:r>
              <a:rPr altLang="en-US" b="1" lang="en-US">
                <a:solidFill>
                  <a:srgbClr val="000000"/>
                </a:solidFill>
                <a:latin typeface="Times New Roman" pitchFamily="2" charset="0"/>
                <a:ea typeface="黑体" pitchFamily="2" charset="-122"/>
                <a:sym typeface="Times New Roman" pitchFamily="2" charset="0"/>
              </a:rPr>
              <a:t>A</a:t>
            </a:r>
            <a:r>
              <a:rPr altLang="en-US" b="1" lang="zh-CN">
                <a:solidFill>
                  <a:srgbClr val="000000"/>
                </a:solidFill>
                <a:latin typeface="Times New Roman" pitchFamily="2" charset="0"/>
                <a:ea typeface="黑体" pitchFamily="2" charset="-122"/>
                <a:sym typeface="Times New Roman" pitchFamily="2" charset="0"/>
              </a:rPr>
              <a:t>端相连接的试管中得到的气体是</a:t>
            </a:r>
            <a:r>
              <a:rPr altLang="en-US" b="1" lang="zh-CN" u="sng">
                <a:solidFill>
                  <a:srgbClr val="000000"/>
                </a:solidFill>
                <a:latin typeface="Times New Roman" pitchFamily="2" charset="0"/>
                <a:ea typeface="黑体" pitchFamily="2" charset="-122"/>
                <a:sym typeface="Times New Roman" pitchFamily="2" charset="0"/>
              </a:rPr>
              <a:t>      </a:t>
            </a:r>
            <a:r>
              <a:rPr altLang="en-US" b="1" lang="zh-CN">
                <a:solidFill>
                  <a:srgbClr val="000000"/>
                </a:solidFill>
                <a:latin typeface="Times New Roman" pitchFamily="2" charset="0"/>
                <a:ea typeface="黑体" pitchFamily="2" charset="-122"/>
                <a:sym typeface="Times New Roman" pitchFamily="2" charset="0"/>
              </a:rPr>
              <a:t>，可用</a:t>
            </a:r>
            <a:r>
              <a:rPr altLang="en-US" b="1" lang="zh-CN" u="sng">
                <a:solidFill>
                  <a:srgbClr val="000000"/>
                </a:solidFill>
                <a:latin typeface="Times New Roman" pitchFamily="2" charset="0"/>
                <a:ea typeface="黑体" pitchFamily="2" charset="-122"/>
                <a:sym typeface="Times New Roman" pitchFamily="2" charset="0"/>
              </a:rPr>
              <a:t>                           </a:t>
            </a:r>
            <a:r>
              <a:rPr altLang="en-US" b="1" lang="zh-CN">
                <a:solidFill>
                  <a:srgbClr val="000000"/>
                </a:solidFill>
                <a:latin typeface="Times New Roman" pitchFamily="2" charset="0"/>
                <a:ea typeface="黑体" pitchFamily="2" charset="-122"/>
                <a:sym typeface="Times New Roman" pitchFamily="2" charset="0"/>
              </a:rPr>
              <a:t>来检验。</a:t>
            </a:r>
          </a:p>
          <a:p>
            <a:pPr indent="-342900" lvl="0">
              <a:buFontTx/>
              <a:buNone/>
            </a:pPr>
            <a:r>
              <a:rPr altLang="en-US" b="1" lang="zh-CN">
                <a:solidFill>
                  <a:srgbClr val="000000"/>
                </a:solidFill>
                <a:latin typeface="Times New Roman" pitchFamily="2" charset="0"/>
                <a:ea typeface="黑体" pitchFamily="2" charset="-122"/>
                <a:sym typeface="Times New Roman" pitchFamily="2" charset="0"/>
              </a:rPr>
              <a:t> </a:t>
            </a:r>
            <a:r>
              <a:rPr altLang="en-US" b="1" lang="en-US">
                <a:solidFill>
                  <a:srgbClr val="000000"/>
                </a:solidFill>
                <a:latin typeface="Times New Roman" pitchFamily="2" charset="0"/>
                <a:ea typeface="黑体" pitchFamily="2" charset="-122"/>
                <a:sym typeface="Times New Roman" pitchFamily="2" charset="0"/>
              </a:rPr>
              <a:t>(3)</a:t>
            </a:r>
            <a:r>
              <a:rPr altLang="en-US" b="1" lang="zh-CN">
                <a:solidFill>
                  <a:srgbClr val="000000"/>
                </a:solidFill>
                <a:latin typeface="Times New Roman" pitchFamily="2" charset="0"/>
                <a:ea typeface="黑体" pitchFamily="2" charset="-122"/>
                <a:sym typeface="Times New Roman" pitchFamily="2" charset="0"/>
              </a:rPr>
              <a:t>如果与</a:t>
            </a:r>
            <a:r>
              <a:rPr altLang="en-US" b="1" lang="en-US">
                <a:solidFill>
                  <a:srgbClr val="000000"/>
                </a:solidFill>
                <a:latin typeface="Times New Roman" pitchFamily="2" charset="0"/>
                <a:ea typeface="黑体" pitchFamily="2" charset="-122"/>
                <a:sym typeface="Times New Roman" pitchFamily="2" charset="0"/>
              </a:rPr>
              <a:t>B</a:t>
            </a:r>
            <a:r>
              <a:rPr altLang="en-US" b="1" lang="zh-CN">
                <a:solidFill>
                  <a:srgbClr val="000000"/>
                </a:solidFill>
                <a:latin typeface="Times New Roman" pitchFamily="2" charset="0"/>
                <a:ea typeface="黑体" pitchFamily="2" charset="-122"/>
                <a:sym typeface="Times New Roman" pitchFamily="2" charset="0"/>
              </a:rPr>
              <a:t>端气体的体积为</a:t>
            </a:r>
            <a:r>
              <a:rPr altLang="en-US" b="1" lang="en-US">
                <a:solidFill>
                  <a:srgbClr val="000000"/>
                </a:solidFill>
                <a:latin typeface="Times New Roman" pitchFamily="2" charset="0"/>
                <a:ea typeface="黑体" pitchFamily="2" charset="-122"/>
                <a:sym typeface="Times New Roman" pitchFamily="2" charset="0"/>
              </a:rPr>
              <a:t>8mL</a:t>
            </a:r>
            <a:r>
              <a:rPr altLang="en-US" b="1" lang="zh-CN">
                <a:solidFill>
                  <a:srgbClr val="000000"/>
                </a:solidFill>
                <a:latin typeface="Times New Roman" pitchFamily="2" charset="0"/>
                <a:ea typeface="黑体" pitchFamily="2" charset="-122"/>
                <a:sym typeface="Times New Roman" pitchFamily="2" charset="0"/>
              </a:rPr>
              <a:t>，</a:t>
            </a:r>
          </a:p>
          <a:p>
            <a:pPr indent="-342900" lvl="0">
              <a:buFontTx/>
              <a:buNone/>
            </a:pPr>
            <a:r>
              <a:rPr altLang="en-US" b="1" lang="zh-CN">
                <a:solidFill>
                  <a:srgbClr val="000000"/>
                </a:solidFill>
                <a:latin typeface="Times New Roman" pitchFamily="2" charset="0"/>
                <a:ea typeface="黑体" pitchFamily="2" charset="-122"/>
                <a:sym typeface="Times New Roman" pitchFamily="2" charset="0"/>
              </a:rPr>
              <a:t>    则与</a:t>
            </a:r>
            <a:r>
              <a:rPr altLang="en-US" b="1" lang="en-US">
                <a:solidFill>
                  <a:srgbClr val="000000"/>
                </a:solidFill>
                <a:latin typeface="Times New Roman" pitchFamily="2" charset="0"/>
                <a:ea typeface="黑体" pitchFamily="2" charset="-122"/>
                <a:sym typeface="Times New Roman" pitchFamily="2" charset="0"/>
              </a:rPr>
              <a:t>A</a:t>
            </a:r>
            <a:r>
              <a:rPr altLang="en-US" b="1" lang="zh-CN">
                <a:solidFill>
                  <a:srgbClr val="000000"/>
                </a:solidFill>
                <a:latin typeface="Times New Roman" pitchFamily="2" charset="0"/>
                <a:ea typeface="黑体" pitchFamily="2" charset="-122"/>
                <a:sym typeface="Times New Roman" pitchFamily="2" charset="0"/>
              </a:rPr>
              <a:t>端气体的体积为</a:t>
            </a:r>
            <a:r>
              <a:rPr altLang="en-US" b="1" lang="zh-CN" u="sng">
                <a:solidFill>
                  <a:srgbClr val="000000"/>
                </a:solidFill>
                <a:latin typeface="Times New Roman" pitchFamily="2" charset="0"/>
                <a:ea typeface="黑体" pitchFamily="2" charset="-122"/>
                <a:sym typeface="Times New Roman" pitchFamily="2" charset="0"/>
              </a:rPr>
              <a:t>           </a:t>
            </a:r>
            <a:r>
              <a:rPr altLang="en-US" b="1" lang="zh-CN">
                <a:solidFill>
                  <a:srgbClr val="000000"/>
                </a:solidFill>
                <a:latin typeface="Times New Roman" pitchFamily="2" charset="0"/>
                <a:ea typeface="黑体" pitchFamily="2" charset="-122"/>
                <a:sym typeface="Times New Roman" pitchFamily="2" charset="0"/>
              </a:rPr>
              <a:t>。</a:t>
            </a:r>
          </a:p>
        </p:txBody>
      </p:sp>
      <p:sp>
        <p:nvSpPr>
          <p:cNvPr id="1048582" name=""/>
          <p:cNvSpPr/>
          <p:nvPr>
            <p:ph type="title" sz="full" idx="0"/>
          </p:nvPr>
        </p:nvSpPr>
        <p:spPr>
          <a:xfrm rot="0">
            <a:off x="4583112" y="260350"/>
            <a:ext cx="5832475" cy="15843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sz="4400">
                <a:solidFill>
                  <a:schemeClr val="dk1"/>
                </a:solidFill>
                <a:latin typeface="Calibri Light" pitchFamily="0" charset="0"/>
                <a:ea typeface="宋体" pitchFamily="2" charset="-122"/>
                <a:sym typeface="Calibri Light" pitchFamily="0" charset="0"/>
              </a:defRPr>
            </a:lvl1pPr>
          </a:lstStyle>
          <a:p>
            <a:pPr indent="-342900" lvl="0"/>
            <a:r>
              <a:rPr altLang="en-US" b="1" sz="2800" lang="zh-CN">
                <a:latin typeface="黑体" pitchFamily="2" charset="-122"/>
                <a:ea typeface="黑体" pitchFamily="2" charset="-122"/>
                <a:sym typeface="黑体" pitchFamily="2" charset="-122"/>
              </a:rPr>
              <a:t>下图是某同学自己设计的装置：      用大塑料瓶子截去瓶底，留瓶口  一段约</a:t>
            </a:r>
            <a:r>
              <a:rPr altLang="en-US" b="1" sz="2800" lang="en-US">
                <a:latin typeface="黑体" pitchFamily="2" charset="-122"/>
                <a:ea typeface="黑体" pitchFamily="2" charset="-122"/>
                <a:sym typeface="黑体" pitchFamily="2" charset="-122"/>
              </a:rPr>
              <a:t>8cm</a:t>
            </a:r>
            <a:r>
              <a:rPr altLang="en-US" b="1" sz="2800" lang="zh-CN">
                <a:latin typeface="黑体" pitchFamily="2" charset="-122"/>
                <a:ea typeface="黑体" pitchFamily="2" charset="-122"/>
                <a:sym typeface="黑体" pitchFamily="2" charset="-122"/>
              </a:rPr>
              <a:t>～</a:t>
            </a:r>
            <a:r>
              <a:rPr altLang="en-US" b="1" sz="2800" lang="en-US">
                <a:latin typeface="黑体" pitchFamily="2" charset="-122"/>
                <a:ea typeface="黑体" pitchFamily="2" charset="-122"/>
                <a:sym typeface="黑体" pitchFamily="2" charset="-122"/>
              </a:rPr>
              <a:t>10cm</a:t>
            </a:r>
            <a:r>
              <a:rPr altLang="en-US" b="1" sz="2800" lang="zh-CN">
                <a:latin typeface="黑体" pitchFamily="2" charset="-122"/>
                <a:ea typeface="黑体" pitchFamily="2" charset="-122"/>
                <a:sym typeface="黑体" pitchFamily="2" charset="-122"/>
              </a:rPr>
              <a:t>，瓶口配一胶塞</a:t>
            </a:r>
          </a:p>
        </p:txBody>
      </p:sp>
      <p:pic>
        <p:nvPicPr>
          <p:cNvPr id="2097152" name="" descr="C:\Documents and Settings\ymy_2\My Documents\pep\第三单元\download\latest\www.pep.com.cn\images\200308\pic_38087.bmp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8148637" y="3068637"/>
            <a:ext cx="2519362" cy="3573462"/>
          </a:xfrm>
          <a:prstGeom prst="rect"/>
          <a:noFill/>
          <a:ln>
            <a:noFill/>
          </a:ln>
        </p:spPr>
      </p:pic>
      <p:sp>
        <p:nvSpPr>
          <p:cNvPr id="1048583" name=""/>
          <p:cNvSpPr/>
          <p:nvPr/>
        </p:nvSpPr>
        <p:spPr>
          <a:xfrm rot="0">
            <a:off x="4479925" y="2828925"/>
            <a:ext cx="1512887" cy="579437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altLang="en-US" b="1" sz="3200" lang="zh-CN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sym typeface="华文中宋" pitchFamily="2" charset="-122"/>
              </a:rPr>
              <a:t>直流</a:t>
            </a:r>
          </a:p>
        </p:txBody>
      </p:sp>
      <p:sp>
        <p:nvSpPr>
          <p:cNvPr id="1048584" name=""/>
          <p:cNvSpPr/>
          <p:nvPr/>
        </p:nvSpPr>
        <p:spPr>
          <a:xfrm rot="0">
            <a:off x="4589462" y="3332162"/>
            <a:ext cx="1008062" cy="579437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altLang="en-US" b="1" sz="3200" lang="zh-CN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sym typeface="华文中宋" pitchFamily="2" charset="-122"/>
              </a:rPr>
              <a:t>正</a:t>
            </a:r>
          </a:p>
        </p:txBody>
      </p:sp>
      <p:sp>
        <p:nvSpPr>
          <p:cNvPr id="1048585" name=""/>
          <p:cNvSpPr/>
          <p:nvPr/>
        </p:nvSpPr>
        <p:spPr>
          <a:xfrm rot="0">
            <a:off x="7680325" y="3868737"/>
            <a:ext cx="1512887" cy="579437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altLang="en-US" b="1" sz="3200" lang="zh-CN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sym typeface="华文中宋" pitchFamily="2" charset="-122"/>
              </a:rPr>
              <a:t>氧气</a:t>
            </a:r>
          </a:p>
        </p:txBody>
      </p:sp>
      <p:sp>
        <p:nvSpPr>
          <p:cNvPr id="1048586" name=""/>
          <p:cNvSpPr/>
          <p:nvPr/>
        </p:nvSpPr>
        <p:spPr>
          <a:xfrm rot="0">
            <a:off x="2624137" y="4267200"/>
            <a:ext cx="2232025" cy="579437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altLang="en-US" b="1" sz="3200" lang="zh-CN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sym typeface="华文中宋" pitchFamily="2" charset="-122"/>
              </a:rPr>
              <a:t>带火星木条</a:t>
            </a:r>
          </a:p>
        </p:txBody>
      </p:sp>
      <p:sp>
        <p:nvSpPr>
          <p:cNvPr id="1048587" name=""/>
          <p:cNvSpPr/>
          <p:nvPr/>
        </p:nvSpPr>
        <p:spPr>
          <a:xfrm rot="0">
            <a:off x="5480050" y="5249862"/>
            <a:ext cx="1728787" cy="579437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altLang="en-US" b="1" sz="3200" lang="en-US">
                <a:solidFill>
                  <a:srgbClr val="FF0000"/>
                </a:solidFill>
                <a:latin typeface="Times New Roman" pitchFamily="2" charset="0"/>
                <a:ea typeface="黑体" pitchFamily="2" charset="-122"/>
                <a:sym typeface="Times New Roman" pitchFamily="2" charset="0"/>
              </a:rPr>
              <a:t>4  ml</a:t>
            </a:r>
          </a:p>
        </p:txBody>
      </p:sp>
      <p:pic>
        <p:nvPicPr>
          <p:cNvPr id="2097153" name="" descr="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1558925" y="44450"/>
            <a:ext cx="1574800" cy="1290637"/>
          </a:xfrm>
          <a:prstGeom prst="rect"/>
          <a:noFill/>
          <a:ln w="38100" cap="flat" cmpd="sng">
            <a:solidFill>
              <a:srgbClr val="000000">
                <a:alpha val="100000"/>
              </a:srgbClr>
            </a:solidFill>
            <a:prstDash val="solid"/>
            <a:miter/>
          </a:ln>
        </p:spPr>
      </p:pic>
      <p:sp>
        <p:nvSpPr>
          <p:cNvPr id="1048588" name=""/>
          <p:cNvSpPr/>
          <p:nvPr/>
        </p:nvSpPr>
        <p:spPr>
          <a:xfrm rot="0">
            <a:off x="2566987" y="549275"/>
            <a:ext cx="1800225" cy="1150937"/>
          </a:xfrm>
          <a:prstGeom prst="rect"/>
        </p:spPr>
        <p:txBody>
          <a:bodyPr anchor="t" bIns="45720" fromWordArt="1" lIns="91440" rIns="91440" tIns="45720" vert="horz" wrap="none">
            <a:prstTxWarp prst="textSlantUp">
              <a:avLst>
                <a:gd fmla="val 55560" name="adj"/>
              </a:avLst>
            </a:prstTxWarp>
          </a:bodyPr>
          <a:p>
            <a:pPr algn="ctr"/>
            <a:r>
              <a:rPr b="0" sz="3600" i="0" kern="10" normalizeH="0" spc="0">
                <a:ln w="9525" cap="flat" cmpd="sng">
                  <a:solidFill>
                    <a:srgbClr val="CC0000">
                      <a:alpha val="100000"/>
                    </a:srgbClr>
                  </a:solidFill>
                  <a:prstDash val="solid"/>
                  <a:bevel/>
                </a:ln>
                <a:solidFill>
                  <a:srgbClr val="0000FF"/>
                </a:solidFill>
                <a:latin typeface="+mn-ea"/>
                <a:ea typeface="+mn-ea"/>
              </a:rPr>
              <a:t>巩固练习</a:t>
            </a:r>
          </a:p>
        </p:txBody>
      </p:sp>
      <p:sp>
        <p:nvSpPr>
          <p:cNvPr id="1048589" name=""/>
          <p:cNvSpPr/>
          <p:nvPr/>
        </p:nvSpPr>
        <p:spPr>
          <a:xfrm rot="0">
            <a:off x="1668462" y="1697037"/>
            <a:ext cx="8531225" cy="954087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1" fontAlgn="base" hangingPunct="1" indent="0" latinLnBrk="1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1pPr>
            <a:lvl2pPr algn="l" eaLnBrk="1" fontAlgn="base" hangingPunct="1" indent="0" latinLnBrk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2pPr>
            <a:lvl3pPr algn="l" eaLnBrk="1" fontAlgn="base" hangingPunct="1" indent="0" latinLnBrk="1" marL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3pPr>
            <a:lvl4pPr algn="l" eaLnBrk="1" fontAlgn="base" hangingPunct="1" indent="0" latinLnBrk="1" marL="1371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4pPr>
            <a:lvl5pPr algn="l" eaLnBrk="1" fontAlgn="base" hangingPunct="1" indent="0" latinLnBrk="1" marL="18288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sz="1800">
                <a:solidFill>
                  <a:schemeClr val="dk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r>
              <a:rPr altLang="en-US" b="1" sz="2800" lang="zh-CN">
                <a:solidFill>
                  <a:srgbClr val="000000"/>
                </a:solidFill>
                <a:latin typeface="Times New Roman" pitchFamily="2" charset="0"/>
                <a:ea typeface="黑体" pitchFamily="2" charset="-122"/>
                <a:sym typeface="Times New Roman" pitchFamily="2" charset="0"/>
              </a:rPr>
              <a:t>由里往外塞紧。</a:t>
            </a:r>
            <a:r>
              <a:rPr altLang="en-US" b="1" sz="2800" lang="en-US">
                <a:solidFill>
                  <a:srgbClr val="000000"/>
                </a:solidFill>
                <a:latin typeface="Times New Roman" pitchFamily="2" charset="0"/>
                <a:ea typeface="黑体" pitchFamily="2" charset="-122"/>
                <a:sym typeface="Times New Roman" pitchFamily="2" charset="0"/>
              </a:rPr>
              <a:t>A</a:t>
            </a:r>
            <a:r>
              <a:rPr altLang="en-US" b="1" sz="2800" lang="zh-CN">
                <a:solidFill>
                  <a:srgbClr val="000000"/>
                </a:solidFill>
                <a:latin typeface="Times New Roman" pitchFamily="2" charset="0"/>
                <a:ea typeface="黑体" pitchFamily="2" charset="-122"/>
                <a:sym typeface="Times New Roman" pitchFamily="2" charset="0"/>
              </a:rPr>
              <a:t>、</a:t>
            </a:r>
            <a:r>
              <a:rPr altLang="en-US" b="1" sz="2800" lang="en-US">
                <a:solidFill>
                  <a:srgbClr val="000000"/>
                </a:solidFill>
                <a:latin typeface="Times New Roman" pitchFamily="2" charset="0"/>
                <a:ea typeface="黑体" pitchFamily="2" charset="-122"/>
                <a:sym typeface="Times New Roman" pitchFamily="2" charset="0"/>
              </a:rPr>
              <a:t>B</a:t>
            </a:r>
            <a:r>
              <a:rPr altLang="en-US" b="1" sz="2800" lang="zh-CN">
                <a:solidFill>
                  <a:srgbClr val="000000"/>
                </a:solidFill>
                <a:latin typeface="Times New Roman" pitchFamily="2" charset="0"/>
                <a:ea typeface="黑体" pitchFamily="2" charset="-122"/>
                <a:sym typeface="Times New Roman" pitchFamily="2" charset="0"/>
              </a:rPr>
              <a:t>两极是用镀铬曲别针伸直做成，由塞子露头处连接导线。试回答：</a:t>
            </a: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dur="500" id="7"/>
                                        <p:tgtEl>
                                          <p:spTgt spid="1048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dur="500" id="12"/>
                                        <p:tgtEl>
                                          <p:spTgt spid="1048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dur="500" id="17"/>
                                        <p:tgtEl>
                                          <p:spTgt spid="1048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dur="500" id="22"/>
                                        <p:tgtEl>
                                          <p:spTgt spid="1048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dur="500" id="27"/>
                                        <p:tgtEl>
                                          <p:spTgt spid="1048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3" grpId="0" build="whole"/>
      <p:bldP spid="1048584" grpId="0" build="whole"/>
      <p:bldP spid="1048585" grpId="0" build="whole"/>
      <p:bldP spid="1048586" grpId="0" build="whole"/>
      <p:bldP spid="1048587" grpId="0" build="whole"/>
    </p:bldLst>
  </p:timing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000000"/>
      </a:dk1>
      <a:lt1>
        <a:srgbClr val="FFFFFF"/>
      </a:lt1>
      <a:dk2>
        <a:srgbClr val="E7E6E6"/>
      </a:dk2>
      <a:lt2>
        <a:srgbClr val="44546A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6CBE6"/>
      </a:accent5>
      <a:accent6>
        <a:srgbClr val="D4702B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Color Scheme 1">
        <a:dk1>
          <a:srgbClr val="000000"/>
        </a:dk1>
        <a:lt1>
          <a:srgbClr val="FFFFFF"/>
        </a:lt1>
        <a:dk2>
          <a:srgbClr val="E7E6E6"/>
        </a:dk2>
        <a:lt2>
          <a:srgbClr val="44546A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6CBE6"/>
        </a:accent5>
        <a:accent6>
          <a:srgbClr val="D4702B"/>
        </a:accent6>
        <a:hlink>
          <a:srgbClr val="0563C1"/>
        </a:hlink>
        <a:folHlink>
          <a:srgbClr val="954F72"/>
        </a:folHlink>
      </a:clrScheme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3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ScaleCrop>0</ScaleCrop>
  <LinksUpToDate>0</LinksUpToDat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PowerPoint 演示文稿</dc:title>
  <dc:creator>Hewlett-Packard Company</dc:creator>
  <cp:lastModifiedBy>Administrator</cp:lastModifiedBy>
  <dcterms:created xsi:type="dcterms:W3CDTF">2017-10-23T14:58:00Z</dcterms:created>
  <dcterms:modified xsi:type="dcterms:W3CDTF">2018-11-05T10:37:33Z</dcterms:modified>
</cp:coreProperties>
</file>