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文本占位符 18433"/>
          <p:cNvSpPr>
            <a:spLocks noGrp="1"/>
          </p:cNvSpPr>
          <p:nvPr/>
        </p:nvSpPr>
        <p:spPr>
          <a:xfrm>
            <a:off x="1905" y="46355"/>
            <a:ext cx="9396095" cy="582993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5pPr>
            <a:lvl6pPr marL="2514600" lvl="5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6pPr>
            <a:lvl7pPr marL="2971800" lvl="6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7pPr>
            <a:lvl8pPr marL="3429000" lvl="7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8pPr>
            <a:lvl9pPr marL="3886200" lvl="8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9pPr>
          </a:lstStyle>
          <a:p>
            <a:pPr marL="1905" indent="-344805">
              <a:buNone/>
            </a:pPr>
            <a:r>
              <a:rPr lang="zh-CN" altLang="en-US" sz="3600"/>
              <a:t>用所给词的适当形式填空。</a:t>
            </a:r>
            <a:endParaRPr lang="zh-CN" altLang="en-US" sz="3600"/>
          </a:p>
          <a:p>
            <a:pPr marL="1905" indent="-344805">
              <a:buNone/>
            </a:pPr>
            <a:r>
              <a:rPr lang="en-US" altLang="zh-CN" sz="3600"/>
              <a:t>1</a:t>
            </a:r>
            <a:r>
              <a:rPr lang="zh-CN" altLang="en-US" sz="3600"/>
              <a:t>．</a:t>
            </a:r>
            <a:r>
              <a:rPr lang="en-US" altLang="zh-CN" sz="3600"/>
              <a:t>Tom_____________(do)homework this time yesterday.</a:t>
            </a:r>
            <a:endParaRPr lang="en-US" altLang="zh-CN" sz="3600"/>
          </a:p>
          <a:p>
            <a:pPr marL="1905" indent="-344805">
              <a:buNone/>
            </a:pPr>
            <a:r>
              <a:rPr lang="en-US" altLang="zh-CN" sz="3600"/>
              <a:t>2</a:t>
            </a:r>
            <a:r>
              <a:rPr lang="zh-CN" altLang="en-US" sz="3600"/>
              <a:t>．</a:t>
            </a:r>
            <a:r>
              <a:rPr lang="en-US" altLang="zh-CN" sz="3600"/>
              <a:t>A:What ____your father _____(do) at six yesterday evening</a:t>
            </a:r>
            <a:r>
              <a:rPr lang="zh-CN" altLang="en-US" sz="3600"/>
              <a:t>．</a:t>
            </a:r>
            <a:endParaRPr lang="zh-CN" altLang="en-US" sz="3600"/>
          </a:p>
          <a:p>
            <a:pPr marL="1905" indent="-344805">
              <a:buNone/>
            </a:pPr>
            <a:r>
              <a:rPr lang="zh-CN" altLang="en-US" sz="3600"/>
              <a:t>      </a:t>
            </a:r>
            <a:r>
              <a:rPr lang="en-US" altLang="zh-CN" sz="3600"/>
              <a:t>B:He ________(wash)his new car.</a:t>
            </a:r>
            <a:endParaRPr lang="en-US" altLang="zh-CN" sz="3600"/>
          </a:p>
          <a:p>
            <a:pPr marL="1905" indent="-344805">
              <a:buNone/>
            </a:pPr>
            <a:r>
              <a:rPr lang="en-US" altLang="zh-CN" sz="3600"/>
              <a:t>3</a:t>
            </a:r>
            <a:r>
              <a:rPr lang="zh-CN" altLang="en-US" sz="3600"/>
              <a:t>．</a:t>
            </a:r>
            <a:r>
              <a:rPr lang="en-US" altLang="zh-CN" sz="3600"/>
              <a:t>While he_____________(talk)to his classmate</a:t>
            </a:r>
            <a:r>
              <a:rPr lang="zh-CN" altLang="en-US" sz="3600"/>
              <a:t>，</a:t>
            </a:r>
            <a:r>
              <a:rPr lang="en-US" altLang="zh-CN" sz="3600"/>
              <a:t>the teacher came in.</a:t>
            </a:r>
            <a:endParaRPr lang="en-US" altLang="zh-CN" sz="3600"/>
          </a:p>
          <a:p>
            <a:pPr marL="1905" indent="-344805">
              <a:buNone/>
            </a:pPr>
            <a:r>
              <a:rPr lang="en-US" altLang="zh-CN" sz="3600"/>
              <a:t>4</a:t>
            </a:r>
            <a:r>
              <a:rPr lang="zh-CN" altLang="en-US" sz="3600"/>
              <a:t>．</a:t>
            </a:r>
            <a:r>
              <a:rPr lang="en-US" altLang="zh-CN" sz="3600"/>
              <a:t>When the accident happened</a:t>
            </a:r>
            <a:r>
              <a:rPr lang="zh-CN" altLang="en-US" sz="3600"/>
              <a:t>，</a:t>
            </a:r>
            <a:r>
              <a:rPr lang="en-US" altLang="zh-CN" sz="3600"/>
              <a:t>I_____________ (cook)</a:t>
            </a:r>
            <a:r>
              <a:rPr lang="zh-CN" altLang="en-US" sz="3600"/>
              <a:t>．</a:t>
            </a:r>
            <a:endParaRPr lang="zh-CN" altLang="en-US" sz="3600"/>
          </a:p>
          <a:p>
            <a:pPr marL="1905" indent="-344805">
              <a:buNone/>
            </a:pPr>
            <a:endParaRPr lang="en-US" altLang="zh-CN"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WPS 演示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wei</dc:creator>
  <cp:lastModifiedBy>wei</cp:lastModifiedBy>
  <cp:revision>1</cp:revision>
  <dcterms:created xsi:type="dcterms:W3CDTF">2018-11-04T13:20:30Z</dcterms:created>
  <dcterms:modified xsi:type="dcterms:W3CDTF">2018-11-04T13:25:06Z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