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11E7-9743-4F77-9D04-51F231D8A3DF}" type="datetimeFigureOut">
              <a:rPr lang="zh-CN" altLang="en-US" smtClean="0"/>
              <a:t>2018/11/5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ACB2-C731-4717-B918-BB43C6780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河中石兽</a:t>
            </a:r>
            <a:endParaRPr lang="zh-CN" altLang="en-US" sz="5400" b="1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寓意探究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c17756cb80eb6294dd886c7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17756cb80eb6294dd886c78_看图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c17756cb80eb6294dd886c78 (3)_看图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17756cb80eb6294dd886c78 (4)_看图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17756cb80eb6294dd886c78 (2)_看图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17756cb80eb6294dd886c78 (5)_看图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河中石兽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河中石兽</dc:title>
  <dc:creator>Windows 用户</dc:creator>
  <cp:lastModifiedBy>Windows 用户</cp:lastModifiedBy>
  <cp:revision>7</cp:revision>
  <dcterms:created xsi:type="dcterms:W3CDTF">2018-11-05T02:56:16Z</dcterms:created>
  <dcterms:modified xsi:type="dcterms:W3CDTF">2018-11-05T05:24:47Z</dcterms:modified>
</cp:coreProperties>
</file>