
<file path=[Content_Types].xml><?xml version="1.0" encoding="utf-8"?>
<Types xmlns="http://schemas.openxmlformats.org/package/2006/content-types">
  <Default Extension="jpeg" ContentType="image/jpeg"/>
  <Default Extension="png" ContentType="image/png"/>
  <Default Extension="m4a" ContentType="audio/mp4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sldIdLst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6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5A8C7-CC1A-4A08-9B4B-31F43B054C7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1B693-632D-4080-9CF6-EA28B66DC80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854199"/>
            <a:ext cx="9144000" cy="1655763"/>
          </a:xfrm>
        </p:spPr>
        <p:txBody>
          <a:bodyPr anchor="b">
            <a:normAutofit/>
          </a:bodyPr>
          <a:lstStyle>
            <a:lvl1pPr algn="ctr">
              <a:defRPr sz="7200" b="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838200" y="2187443"/>
            <a:ext cx="10515600" cy="2483115"/>
          </a:xfrm>
        </p:spPr>
        <p:txBody>
          <a:bodyPr>
            <a:normAutofit/>
          </a:bodyPr>
          <a:lstStyle>
            <a:lvl1pPr algn="ctr">
              <a:defRPr sz="6000" b="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anchor="ctr" anchorCtr="0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238500" y="2159000"/>
            <a:ext cx="5715000" cy="1382450"/>
          </a:xfrm>
        </p:spPr>
        <p:txBody>
          <a:bodyPr anchor="b" anchorCtr="0">
            <a:normAutofit/>
          </a:bodyPr>
          <a:lstStyle>
            <a:lvl1pPr algn="ctr"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</a:fld>
            <a:endParaRPr lang="zh-CN" altLang="en-US"/>
          </a:p>
        </p:txBody>
      </p:sp>
      <p:sp>
        <p:nvSpPr>
          <p:cNvPr id="37" name="内容占位符 36"/>
          <p:cNvSpPr>
            <a:spLocks noGrp="1"/>
          </p:cNvSpPr>
          <p:nvPr>
            <p:ph sz="quarter" idx="13" hasCustomPrompt="1"/>
          </p:nvPr>
        </p:nvSpPr>
        <p:spPr>
          <a:xfrm>
            <a:off x="3238500" y="3733201"/>
            <a:ext cx="5715000" cy="1185937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713673"/>
            <a:ext cx="4681654" cy="1428161"/>
          </a:xfrm>
        </p:spPr>
        <p:txBody>
          <a:bodyPr anchor="t" anchorCtr="0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642517" y="713673"/>
            <a:ext cx="5711882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2313873"/>
            <a:ext cx="4681654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10444898" y="365125"/>
            <a:ext cx="908901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9446443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tags" Target="../tags/tag3.xml"/><Relationship Id="rId12" Type="http://schemas.openxmlformats.org/officeDocument/2006/relationships/tags" Target="../tags/tag2.xml"/><Relationship Id="rId11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2" name="KSO_TEMPLATE" hidden="1"/>
          <p:cNvSpPr/>
          <p:nvPr userDrawn="1">
            <p:custDataLst>
              <p:tags r:id="rId1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2.png"/><Relationship Id="rId3" Type="http://schemas.microsoft.com/office/2007/relationships/media" Target="../media/media1.m4a"/><Relationship Id="rId2" Type="http://schemas.openxmlformats.org/officeDocument/2006/relationships/audio" Target="../media/media1.m4a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14997"/>
            <a:ext cx="12192000" cy="72729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40898" y="-375445"/>
            <a:ext cx="10515600" cy="1325563"/>
          </a:xfrm>
        </p:spPr>
        <p:txBody>
          <a:bodyPr/>
          <a:lstStyle/>
          <a:p>
            <a:r>
              <a:rPr lang="zh-CN" altLang="en-US" dirty="0" smtClean="0"/>
              <a:t>练习句子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93298" y="973807"/>
            <a:ext cx="10871072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zh-CN" sz="4000" b="1" dirty="0" smtClean="0">
                <a:solidFill>
                  <a:srgbClr val="494949"/>
                </a:solidFill>
                <a:latin typeface="宋体" panose="02010600030101010101" pitchFamily="2" charset="-122"/>
              </a:rPr>
              <a:t>1</a:t>
            </a:r>
            <a:r>
              <a:rPr lang="zh-CN" altLang="zh-CN" sz="4000" b="1" dirty="0">
                <a:solidFill>
                  <a:srgbClr val="494949"/>
                </a:solidFill>
                <a:latin typeface="宋体" panose="02010600030101010101" pitchFamily="2" charset="-122"/>
              </a:rPr>
              <a:t>．已经把连长交给我的任务顺利实行了。</a:t>
            </a:r>
            <a:br>
              <a:rPr lang="zh-CN" altLang="zh-CN" sz="4000" b="1" dirty="0">
                <a:solidFill>
                  <a:srgbClr val="494949"/>
                </a:solidFill>
                <a:latin typeface="宋体" panose="02010600030101010101" pitchFamily="2" charset="-122"/>
              </a:rPr>
            </a:br>
            <a:r>
              <a:rPr lang="zh-CN" altLang="zh-CN" sz="4000" b="1" dirty="0" smtClean="0">
                <a:solidFill>
                  <a:srgbClr val="494949"/>
                </a:solidFill>
                <a:latin typeface="宋体" panose="02010600030101010101" pitchFamily="2" charset="-122"/>
              </a:rPr>
              <a:t>2</a:t>
            </a:r>
            <a:r>
              <a:rPr lang="zh-CN" altLang="zh-CN" sz="4000" b="1" dirty="0">
                <a:solidFill>
                  <a:srgbClr val="494949"/>
                </a:solidFill>
                <a:latin typeface="宋体" panose="02010600030101010101" pitchFamily="2" charset="-122"/>
              </a:rPr>
              <a:t>．同学们一定要遵守交通规则，防止不要发生事故</a:t>
            </a:r>
            <a:r>
              <a:rPr lang="zh-CN" altLang="zh-CN" sz="4000" b="1" dirty="0" smtClean="0">
                <a:solidFill>
                  <a:srgbClr val="494949"/>
                </a:solidFill>
                <a:latin typeface="宋体" panose="02010600030101010101" pitchFamily="2" charset="-122"/>
              </a:rPr>
              <a:t>。</a:t>
            </a:r>
            <a:endParaRPr lang="en-US" altLang="zh-CN" sz="4000" b="1" dirty="0" smtClean="0">
              <a:solidFill>
                <a:srgbClr val="494949"/>
              </a:solidFill>
              <a:latin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zh-CN" sz="4000" b="1" dirty="0" smtClean="0">
                <a:solidFill>
                  <a:srgbClr val="494949"/>
                </a:solidFill>
                <a:latin typeface="宋体" panose="02010600030101010101" pitchFamily="2" charset="-122"/>
              </a:rPr>
              <a:t>3</a:t>
            </a:r>
            <a:r>
              <a:rPr lang="zh-CN" altLang="zh-CN" sz="4000" b="1" dirty="0">
                <a:solidFill>
                  <a:srgbClr val="494949"/>
                </a:solidFill>
                <a:latin typeface="宋体" panose="02010600030101010101" pitchFamily="2" charset="-122"/>
              </a:rPr>
              <a:t>．虽然你学习再好，但是没有</a:t>
            </a:r>
            <a:r>
              <a:rPr lang="zh-CN" altLang="zh-CN" sz="4000" b="1" dirty="0" smtClean="0">
                <a:solidFill>
                  <a:srgbClr val="494949"/>
                </a:solidFill>
                <a:latin typeface="宋体" panose="02010600030101010101" pitchFamily="2" charset="-122"/>
              </a:rPr>
              <a:t>骄</a:t>
            </a:r>
            <a:r>
              <a:rPr lang="zh-CN" altLang="en-US" sz="4000" b="1" dirty="0" smtClean="0">
                <a:solidFill>
                  <a:srgbClr val="494949"/>
                </a:solidFill>
                <a:latin typeface="宋体" panose="02010600030101010101" pitchFamily="2" charset="-122"/>
              </a:rPr>
              <a:t>傲的理由。</a:t>
            </a:r>
            <a:endParaRPr lang="en-US" altLang="zh-CN" sz="4000" b="1" dirty="0" smtClean="0">
              <a:solidFill>
                <a:srgbClr val="494949"/>
              </a:solidFill>
              <a:latin typeface="宋体" panose="02010600030101010101" pitchFamily="2" charset="-122"/>
            </a:endParaRP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3298" y="3513683"/>
            <a:ext cx="10215980" cy="2341207"/>
          </a:xfrm>
        </p:spPr>
        <p:txBody>
          <a:bodyPr/>
          <a:lstStyle/>
          <a:p>
            <a:pPr marL="0" lvl="0" indent="0">
              <a:buNone/>
            </a:pPr>
            <a:r>
              <a:rPr lang="en-US" altLang="zh-CN" sz="4000" b="1" dirty="0" smtClean="0">
                <a:solidFill>
                  <a:srgbClr val="494949"/>
                </a:solidFill>
                <a:latin typeface="宋体" panose="02010600030101010101" pitchFamily="2" charset="-122"/>
              </a:rPr>
              <a:t>4</a:t>
            </a:r>
            <a:r>
              <a:rPr lang="zh-CN" altLang="zh-CN" sz="4000" b="1" dirty="0" smtClean="0">
                <a:solidFill>
                  <a:srgbClr val="494949"/>
                </a:solidFill>
                <a:latin typeface="宋体" panose="02010600030101010101" pitchFamily="2" charset="-122"/>
              </a:rPr>
              <a:t>．在劳动中，我们的双手弄脏了泥土。</a:t>
            </a:r>
            <a:br>
              <a:rPr lang="zh-CN" altLang="zh-CN" sz="4000" b="1" dirty="0" smtClean="0">
                <a:solidFill>
                  <a:srgbClr val="494949"/>
                </a:solidFill>
                <a:latin typeface="宋体" panose="02010600030101010101" pitchFamily="2" charset="-122"/>
              </a:rPr>
            </a:br>
            <a:r>
              <a:rPr lang="en-US" altLang="zh-CN" sz="4000" b="1" dirty="0" smtClean="0">
                <a:solidFill>
                  <a:srgbClr val="494949"/>
                </a:solidFill>
                <a:latin typeface="宋体" panose="02010600030101010101" pitchFamily="2" charset="-122"/>
              </a:rPr>
              <a:t>5</a:t>
            </a:r>
            <a:r>
              <a:rPr lang="zh-CN" altLang="zh-CN" sz="4000" b="1" dirty="0" smtClean="0">
                <a:solidFill>
                  <a:srgbClr val="494949"/>
                </a:solidFill>
                <a:latin typeface="宋体" panose="02010600030101010101" pitchFamily="2" charset="-122"/>
              </a:rPr>
              <a:t>．听到这个消息，我小声地议论起来。</a:t>
            </a:r>
            <a:endParaRPr kumimoji="0" lang="zh-CN" altLang="zh-CN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zh-CN" alt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7" name="音频 6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6500" y="6032500"/>
            <a:ext cx="609600" cy="609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3173"/>
    </mc:Choice>
    <mc:Fallback>
      <p:transition spd="slow" advTm="2317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84553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4553"/>
</p:tagLst>
</file>

<file path=ppt/tags/tag3.xml><?xml version="1.0" encoding="utf-8"?>
<p:tagLst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BEAUTIFY_FLAG" val="#wm#"/>
  <p:tag name="KSO_WM_TAG_VERSION" val="1.0"/>
  <p:tag name="KSO_WM_TEMPLATE_INDEX" val="20184553"/>
  <p:tag name="KSO_WM_TEMPLATE_CATEGORY" val="custom"/>
  <p:tag name="KSO_WM_TEMPLATE_THUMBS_INDEX" val="1、6、10、14、20、26、27、28、29、31"/>
</p:tagLst>
</file>

<file path=ppt/theme/theme1.xml><?xml version="1.0" encoding="utf-8"?>
<a:theme xmlns:a="http://schemas.openxmlformats.org/drawingml/2006/main" name="Office 主题">
  <a:themeElements>
    <a:clrScheme name="自定义 21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WPS 演示</Application>
  <PresentationFormat>宽屏</PresentationFormat>
  <Paragraphs>9</Paragraphs>
  <Slides>1</Slides>
  <Notes>31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黑体</vt:lpstr>
      <vt:lpstr>Calibri</vt:lpstr>
      <vt:lpstr>微软雅黑</vt:lpstr>
      <vt:lpstr>Arial Unicode MS</vt:lpstr>
      <vt:lpstr>Office 主题</vt:lpstr>
      <vt:lpstr>练习句子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孝↑义→忠←</cp:lastModifiedBy>
  <cp:revision>3</cp:revision>
  <dcterms:created xsi:type="dcterms:W3CDTF">2018-03-01T02:03:00Z</dcterms:created>
  <dcterms:modified xsi:type="dcterms:W3CDTF">2018-11-05T07:29:46Z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