
<file path=[Content_Types].xml><?xml version="1.0" encoding="utf-8"?>
<Types xmlns="http://schemas.openxmlformats.org/package/2006/content-types">
  <Default Extension="jpeg" ContentType="image/jpeg"/>
  <Default Extension="png" ContentType="image/png"/>
  <Default Extension="m4a" ContentType="audio/mp4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2.png"/><Relationship Id="rId3" Type="http://schemas.microsoft.com/office/2007/relationships/media" Target="../media/media1.m4a"/><Relationship Id="rId2" Type="http://schemas.openxmlformats.org/officeDocument/2006/relationships/audio" Target="../media/media1.m4a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997"/>
            <a:ext cx="12192000" cy="72729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0898" y="-375445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练习句子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93298" y="973807"/>
            <a:ext cx="10871072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zh-CN" sz="4000" b="1" dirty="0" smtClean="0">
                <a:solidFill>
                  <a:srgbClr val="494949"/>
                </a:solidFill>
                <a:latin typeface="宋体" panose="02010600030101010101" pitchFamily="2" charset="-122"/>
              </a:rPr>
              <a:t>1</a:t>
            </a:r>
            <a:r>
              <a:rPr lang="zh-CN" altLang="zh-CN" sz="4000" b="1" dirty="0">
                <a:solidFill>
                  <a:srgbClr val="494949"/>
                </a:solidFill>
                <a:latin typeface="宋体" panose="02010600030101010101" pitchFamily="2" charset="-122"/>
              </a:rPr>
              <a:t>．已经把连长交给我的任务顺利实行了。</a:t>
            </a:r>
            <a:br>
              <a:rPr lang="zh-CN" altLang="zh-CN" sz="4000" b="1" dirty="0">
                <a:solidFill>
                  <a:srgbClr val="494949"/>
                </a:solidFill>
                <a:latin typeface="宋体" panose="02010600030101010101" pitchFamily="2" charset="-122"/>
              </a:rPr>
            </a:br>
            <a:r>
              <a:rPr lang="zh-CN" altLang="zh-CN" sz="4000" b="1" dirty="0" smtClean="0">
                <a:solidFill>
                  <a:srgbClr val="494949"/>
                </a:solidFill>
                <a:latin typeface="宋体" panose="02010600030101010101" pitchFamily="2" charset="-122"/>
              </a:rPr>
              <a:t>2</a:t>
            </a:r>
            <a:r>
              <a:rPr lang="zh-CN" altLang="zh-CN" sz="4000" b="1" dirty="0">
                <a:solidFill>
                  <a:srgbClr val="494949"/>
                </a:solidFill>
                <a:latin typeface="宋体" panose="02010600030101010101" pitchFamily="2" charset="-122"/>
              </a:rPr>
              <a:t>．同学们一定要遵守交通规则，防止不要发生事故</a:t>
            </a:r>
            <a:r>
              <a:rPr lang="zh-CN" altLang="zh-CN" sz="4000" b="1" dirty="0" smtClean="0">
                <a:solidFill>
                  <a:srgbClr val="494949"/>
                </a:solidFill>
                <a:latin typeface="宋体" panose="02010600030101010101" pitchFamily="2" charset="-122"/>
              </a:rPr>
              <a:t>。</a:t>
            </a:r>
            <a:endParaRPr lang="en-US" altLang="zh-CN" sz="4000" b="1" dirty="0" smtClean="0">
              <a:solidFill>
                <a:srgbClr val="494949"/>
              </a:solidFill>
              <a:latin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zh-CN" sz="4000" b="1" dirty="0" smtClean="0">
                <a:solidFill>
                  <a:srgbClr val="494949"/>
                </a:solidFill>
                <a:latin typeface="宋体" panose="02010600030101010101" pitchFamily="2" charset="-122"/>
              </a:rPr>
              <a:t>3</a:t>
            </a:r>
            <a:r>
              <a:rPr lang="zh-CN" altLang="zh-CN" sz="4000" b="1" dirty="0">
                <a:solidFill>
                  <a:srgbClr val="494949"/>
                </a:solidFill>
                <a:latin typeface="宋体" panose="02010600030101010101" pitchFamily="2" charset="-122"/>
              </a:rPr>
              <a:t>．虽然你学习再好，但是没有</a:t>
            </a:r>
            <a:r>
              <a:rPr lang="zh-CN" altLang="zh-CN" sz="4000" b="1" dirty="0" smtClean="0">
                <a:solidFill>
                  <a:srgbClr val="494949"/>
                </a:solidFill>
                <a:latin typeface="宋体" panose="02010600030101010101" pitchFamily="2" charset="-122"/>
              </a:rPr>
              <a:t>骄</a:t>
            </a:r>
            <a:r>
              <a:rPr lang="zh-CN" altLang="en-US" sz="4000" b="1" dirty="0" smtClean="0">
                <a:solidFill>
                  <a:srgbClr val="494949"/>
                </a:solidFill>
                <a:latin typeface="宋体" panose="02010600030101010101" pitchFamily="2" charset="-122"/>
              </a:rPr>
              <a:t>傲的理由。</a:t>
            </a:r>
            <a:endParaRPr lang="en-US" altLang="zh-CN" sz="4000" b="1" dirty="0" smtClean="0">
              <a:solidFill>
                <a:srgbClr val="494949"/>
              </a:solidFill>
              <a:latin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3298" y="3513683"/>
            <a:ext cx="10215980" cy="2341207"/>
          </a:xfrm>
        </p:spPr>
        <p:txBody>
          <a:bodyPr/>
          <a:lstStyle/>
          <a:p>
            <a:pPr marL="0" lvl="0" indent="0">
              <a:buNone/>
            </a:pPr>
            <a:r>
              <a:rPr lang="en-US" altLang="zh-CN" sz="4000" b="1" dirty="0" smtClean="0">
                <a:solidFill>
                  <a:srgbClr val="494949"/>
                </a:solidFill>
                <a:latin typeface="宋体" panose="02010600030101010101" pitchFamily="2" charset="-122"/>
              </a:rPr>
              <a:t>4</a:t>
            </a:r>
            <a:r>
              <a:rPr lang="zh-CN" altLang="zh-CN" sz="4000" b="1" dirty="0" smtClean="0">
                <a:solidFill>
                  <a:srgbClr val="494949"/>
                </a:solidFill>
                <a:latin typeface="宋体" panose="02010600030101010101" pitchFamily="2" charset="-122"/>
              </a:rPr>
              <a:t>．在劳动中，我们的双手弄脏了泥土。</a:t>
            </a:r>
            <a:br>
              <a:rPr lang="zh-CN" altLang="zh-CN" sz="4000" b="1" dirty="0" smtClean="0">
                <a:solidFill>
                  <a:srgbClr val="494949"/>
                </a:solidFill>
                <a:latin typeface="宋体" panose="02010600030101010101" pitchFamily="2" charset="-122"/>
              </a:rPr>
            </a:br>
            <a:r>
              <a:rPr lang="en-US" altLang="zh-CN" sz="4000" b="1" dirty="0" smtClean="0">
                <a:solidFill>
                  <a:srgbClr val="494949"/>
                </a:solidFill>
                <a:latin typeface="宋体" panose="02010600030101010101" pitchFamily="2" charset="-122"/>
              </a:rPr>
              <a:t>5</a:t>
            </a:r>
            <a:r>
              <a:rPr lang="zh-CN" altLang="zh-CN" sz="4000" b="1" dirty="0" smtClean="0">
                <a:solidFill>
                  <a:srgbClr val="494949"/>
                </a:solidFill>
                <a:latin typeface="宋体" panose="02010600030101010101" pitchFamily="2" charset="-122"/>
              </a:rPr>
              <a:t>．听到这个消息，我小声地议论起来。</a:t>
            </a:r>
            <a:endParaRPr kumimoji="0" lang="zh-CN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zh-CN" alt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7" name="音频 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173"/>
    </mc:Choice>
    <mc:Fallback>
      <p:transition spd="slow" advTm="231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WPS 演示</Application>
  <PresentationFormat>宽屏</PresentationFormat>
  <Paragraphs>9</Paragraphs>
  <Slides>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Office 主题</vt:lpstr>
      <vt:lpstr>练习句子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孝↑义→忠←</cp:lastModifiedBy>
  <cp:revision>3</cp:revision>
  <dcterms:created xsi:type="dcterms:W3CDTF">2018-03-01T02:03:00Z</dcterms:created>
  <dcterms:modified xsi:type="dcterms:W3CDTF">2018-11-05T07:29:46Z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