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-1821815" y="-362902"/>
            <a:ext cx="9144000" cy="2387600"/>
          </a:xfrm>
        </p:spPr>
        <p:txBody>
          <a:bodyPr/>
          <a:p>
            <a:r>
              <a:rPr lang="zh-CN" altLang="en-US"/>
              <a:t>实战演练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29360" y="3040380"/>
            <a:ext cx="9385300" cy="2619375"/>
          </a:xfrm>
        </p:spPr>
        <p:txBody>
          <a:bodyPr/>
          <a:p>
            <a:r>
              <a:rPr lang="zh-CN" altLang="en-US"/>
              <a:t>准备一个日记本，开始写日记吧！坚持下去，你一定会大有收获。</a:t>
            </a:r>
            <a:endParaRPr lang="zh-CN" altLang="en-US"/>
          </a:p>
        </p:txBody>
      </p:sp>
      <p:pic>
        <p:nvPicPr>
          <p:cNvPr id="4" name="图片 3" descr="实战演练201811022326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600075"/>
            <a:ext cx="10058400" cy="56572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WPS 演示</Application>
  <PresentationFormat>宽屏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Office 主题</vt:lpstr>
      <vt:lpstr>实战演练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春天的雨1378728436</cp:lastModifiedBy>
  <cp:revision>2</cp:revision>
  <dcterms:created xsi:type="dcterms:W3CDTF">2018-11-02T16:22:00Z</dcterms:created>
  <dcterms:modified xsi:type="dcterms:W3CDTF">2018-11-04T22:13:49Z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2052-10.1.0.7643</vt:lpwstr>
  </property>
</Properties>
</file>