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7" r:id="rId3"/>
    <p:sldId id="305" r:id="rId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93" d="100"/>
          <a:sy n="93" d="100"/>
        </p:scale>
        <p:origin x="-900" y="258"/>
      </p:cViewPr>
      <p:guideLst>
        <p:guide orient="horz" pos="2148"/>
        <p:guide pos="28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3275" y="-199390"/>
            <a:ext cx="7772400" cy="4042410"/>
          </a:xfrm>
        </p:spPr>
        <p:txBody>
          <a:bodyPr/>
          <a:p>
            <a:pPr algn="l"/>
            <a:r>
              <a:rPr lang="zh-CN" altLang="en-US" sz="3200"/>
              <a:t>动手画一画，在地球家园的图上，我们可以增加什么</a:t>
            </a:r>
            <a:endParaRPr lang="zh-CN" altLang="en-US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8993" b="6886"/>
          <a:stretch>
            <a:fillRect/>
          </a:stretch>
        </p:blipFill>
        <p:spPr>
          <a:xfrm>
            <a:off x="4701540" y="3093085"/>
            <a:ext cx="4402455" cy="37230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3093085"/>
            <a:ext cx="4636770" cy="37230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01010" y="386715"/>
            <a:ext cx="27749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作业设计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575" y="94615"/>
            <a:ext cx="8942705" cy="66560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全屏显示(4:3)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楷体_GB2312</vt:lpstr>
      <vt:lpstr>新宋体</vt:lpstr>
      <vt:lpstr>默认设计模板</vt:lpstr>
      <vt:lpstr>二、动手画一画，在地球家园的图上，我们可以增加什么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燕子姐</cp:lastModifiedBy>
  <cp:revision>72</cp:revision>
  <dcterms:created xsi:type="dcterms:W3CDTF">2014-10-27T12:48:00Z</dcterms:created>
  <dcterms:modified xsi:type="dcterms:W3CDTF">2018-11-04T17:27:24Z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