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2018/11/4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921702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3</cp:revision>
  <dcterms:modified xsi:type="dcterms:W3CDTF">2018-11-04T15:54:02Z</dcterms:modified>
</cp:coreProperties>
</file>