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68" r:id="rId4"/>
    <p:sldId id="269" r:id="rId5"/>
    <p:sldId id="270" r:id="rId6"/>
    <p:sldId id="266" r:id="rId7"/>
    <p:sldId id="272" r:id="rId8"/>
    <p:sldId id="273" r:id="rId9"/>
    <p:sldId id="274" r:id="rId10"/>
    <p:sldId id="275" r:id="rId11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43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030" name="图片 2" descr="juanzhou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69900" y="-2014537"/>
            <a:ext cx="12503150" cy="1040606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课题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-251460"/>
            <a:ext cx="11535410" cy="7926070"/>
          </a:xfrm>
          <a:prstGeom prst="rect">
            <a:avLst/>
          </a:prstGeom>
        </p:spPr>
      </p:pic>
      <p:sp>
        <p:nvSpPr>
          <p:cNvPr id="10241" name="副标题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anchor="t"/>
          <a:p>
            <a:pPr defTabSz="914400"/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2990" y="2881630"/>
            <a:ext cx="58045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18   </a:t>
            </a:r>
            <a:r>
              <a:rPr lang="zh-CN" altLang="zh-CN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富饶的西沙群岛</a:t>
            </a:r>
            <a:endParaRPr lang="zh-CN" altLang="zh-CN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26330" y="4530725"/>
            <a:ext cx="4765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严桥三九中心学校    余薇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海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" y="-287020"/>
            <a:ext cx="11298555" cy="7048500"/>
          </a:xfrm>
          <a:prstGeom prst="rect">
            <a:avLst/>
          </a:prstGeom>
        </p:spPr>
      </p:pic>
      <p:sp>
        <p:nvSpPr>
          <p:cNvPr id="11265" name="副标题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anchor="t"/>
          <a:p>
            <a:pPr defTabSz="914400"/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>
            <a:hlinkClick r:id="rId2" tooltip="" action="ppaction://hlinksldjump"/>
          </p:cNvPr>
          <p:cNvSpPr txBox="1"/>
          <p:nvPr/>
        </p:nvSpPr>
        <p:spPr>
          <a:xfrm>
            <a:off x="1687830" y="956945"/>
            <a:ext cx="23298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</a:t>
            </a:r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海 水</a:t>
            </a:r>
            <a:endParaRPr lang="zh-CN" alt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本框 4">
            <a:hlinkClick r:id="rId3" tooltip="" action="ppaction://hlinksldjump"/>
          </p:cNvPr>
          <p:cNvSpPr txBox="1"/>
          <p:nvPr/>
        </p:nvSpPr>
        <p:spPr>
          <a:xfrm>
            <a:off x="3596005" y="1938020"/>
            <a:ext cx="1632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</a:t>
            </a:r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海底</a:t>
            </a:r>
            <a:endParaRPr lang="zh-CN" alt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文本框 5">
            <a:hlinkClick r:id="rId4" tooltip="" action="ppaction://hlinksldjump"/>
          </p:cNvPr>
          <p:cNvSpPr txBox="1"/>
          <p:nvPr/>
        </p:nvSpPr>
        <p:spPr>
          <a:xfrm>
            <a:off x="5610225" y="3254375"/>
            <a:ext cx="1684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海滩</a:t>
            </a:r>
            <a:endParaRPr lang="zh-CN" alt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文本框 6">
            <a:hlinkClick r:id="rId5" tooltip="" action="ppaction://hlinksldjump"/>
          </p:cNvPr>
          <p:cNvSpPr txBox="1"/>
          <p:nvPr/>
        </p:nvSpPr>
        <p:spPr>
          <a:xfrm>
            <a:off x="7663815" y="4610100"/>
            <a:ext cx="1816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海岛</a:t>
            </a:r>
            <a:endParaRPr lang="zh-CN" alt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海水22">
            <a:hlinkClick r:id="rId1" tooltip="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" y="123825"/>
            <a:ext cx="5714365" cy="381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15660" y="567690"/>
            <a:ext cx="53035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西沙群岛一带海水五光十色，瑰丽无比：有深蓝的，淡青的，浅绿的，杏黄的。一块块，一条条，相互交错着。因为海底高低不平，有山崖有峡谷，海水有深有浅，从海面看，色彩就不同了。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珊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715" y="191135"/>
            <a:ext cx="6351270" cy="42430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11390" y="1421130"/>
            <a:ext cx="37465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海底的岩石上长着各种各样的珊瑚，有的像绽开的花朵，有的像分枝的鹿角。海参到处都是，在海底懒洋洋地蠕动。大龙虾全身披甲，划过来，划过去，样子挺威武。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 descr="haish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" y="4457700"/>
            <a:ext cx="2727960" cy="2110740"/>
          </a:xfrm>
          <a:prstGeom prst="rect">
            <a:avLst/>
          </a:prstGeom>
        </p:spPr>
      </p:pic>
      <p:pic>
        <p:nvPicPr>
          <p:cNvPr id="6" name="图片 5" descr="longxia">
            <a:hlinkClick r:id="rId3" tooltip="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4530725"/>
            <a:ext cx="3265170" cy="203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407670"/>
            <a:ext cx="3651885" cy="2157730"/>
          </a:xfrm>
          <a:prstGeom prst="rect">
            <a:avLst/>
          </a:prstGeom>
        </p:spPr>
      </p:pic>
      <p:pic>
        <p:nvPicPr>
          <p:cNvPr id="3" name="图片 2" descr="yu6">
            <a:hlinkClick r:id="rId2" tooltip="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5" y="2713990"/>
            <a:ext cx="3724910" cy="2637155"/>
          </a:xfrm>
          <a:prstGeom prst="rect">
            <a:avLst/>
          </a:prstGeom>
        </p:spPr>
      </p:pic>
      <p:pic>
        <p:nvPicPr>
          <p:cNvPr id="4" name="图片 3" descr="yu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765" y="3280410"/>
            <a:ext cx="2081530" cy="3121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93005" y="407670"/>
            <a:ext cx="330390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鱼成群结队地在珊瑚丛中穿来穿去，好看极了。有的全身布满彩色的条纹；有的头上长着一簇红缨；有的周身像插着好些扇子，游动的时候飘飘摇摇；有的眼睛圆溜溜的，身上长满了刺，鼓起气来像皮球一样圆。各种各样的鱼多得数不清。正像人们说的那样，西沙群岛的海里一半是水，一半是鱼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eikeg">
            <a:hlinkClick r:id="rId1" tooltip="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95" y="222250"/>
            <a:ext cx="5666105" cy="3626485"/>
          </a:xfrm>
          <a:prstGeom prst="rect">
            <a:avLst/>
          </a:prstGeom>
        </p:spPr>
      </p:pic>
      <p:pic>
        <p:nvPicPr>
          <p:cNvPr id="5" name="图片 4" descr="tihaiguig">
            <a:hlinkClick r:id="rId1" tooltip="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75" y="222250"/>
            <a:ext cx="5062220" cy="33756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3295" y="3992880"/>
            <a:ext cx="7296785" cy="22453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海滩上有拣不完的美丽的贝壳，大的，小的，颜色不一，形状千奇百怪。最有趣的要算海龟了。每年四五月间，庞大的海龟成群爬到沙滩上来产卵。渔业工人把海龟翻一个身，它就四脚朝天，没法逃跑了。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ainaio">
            <a:hlinkClick r:id="rId1" tooltip="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10" y="2125980"/>
            <a:ext cx="6715125" cy="46412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8055" y="1413510"/>
            <a:ext cx="3564255" cy="40309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西沙群岛也是鸟的天下。岛上有一片片茂密的树林，树林里栖息着各种海鸟。遍地都是鸟蛋。树下堆积着一层厚厚的鸟粪，这是非常宝贵的肥料。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海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" y="-538480"/>
            <a:ext cx="11090910" cy="7489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34210" y="1905635"/>
            <a:ext cx="73259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鱼成群结队地在珊瑚丛中穿来穿去，好看极了。有的全身布满彩色的条纹；有的头上长着一簇红缨；有的周身像插着好些扇子，游动的时候飘飘摇摇；有的眼睛圆溜溜的，身上长满了刺，鼓起气来像皮球一样圆。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21155" y="598170"/>
            <a:ext cx="4832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学会积累好词佳句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4765" y="1154113"/>
            <a:ext cx="9144000" cy="1655762"/>
          </a:xfrm>
        </p:spPr>
        <p:txBody>
          <a:bodyPr/>
          <a:p>
            <a:pPr algn="l"/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</a:rPr>
              <a:t>西沙群岛风景优美，物产丰富，是个可爱的地方。</a:t>
            </a:r>
            <a:endParaRPr lang="zh-CN" altLang="en-US" sz="4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海水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9940" y="3211830"/>
            <a:ext cx="5422900" cy="3615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WPS 演示</Application>
  <PresentationFormat>宽屏</PresentationFormat>
  <Paragraphs>28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楷体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</cp:revision>
  <dcterms:created xsi:type="dcterms:W3CDTF">2018-04-11T09:23:00Z</dcterms:created>
  <dcterms:modified xsi:type="dcterms:W3CDTF">2018-10-26T12:23:53Z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