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7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212976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i="1" dirty="0" smtClean="0">
                <a:latin typeface="Times New Roman" pitchFamily="18" charset="0"/>
                <a:cs typeface="Times New Roman" pitchFamily="18" charset="0"/>
              </a:rPr>
              <a:t>Unit 5 what were you doing when the rainstorm came?</a:t>
            </a:r>
            <a:endParaRPr lang="zh-CN" alt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8697" y="4653136"/>
            <a:ext cx="2941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Section B Reading </a:t>
            </a:r>
            <a:endParaRPr lang="zh-CN" alt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39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People remember what they _______  _____  when they ________ the news of important events in history. Martin Luther King _______   ____on April 4.</a:t>
            </a: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At that time, Robert Allen was ______   ___with his parents, they ______  ____dinner when they heard the news. They were completely _______, and _______  _______after that, they finish the rest of their dinner  _______   .</a:t>
            </a: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Most ________   remember what they ______  _______when they heard 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 important events. The World 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rade 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enter ________   ________    ____by ______   on september11, 2001.</a:t>
            </a: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At that time, Kate Smith was in her office. She _____   _____when she heard it. She ______  _____it at first, then she was _______ that she could _____think ______  after that.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02433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Post reading</a:t>
            </a:r>
            <a:endParaRPr lang="zh-CN" alt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811598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Fill in the blank. </a:t>
            </a:r>
            <a:endParaRPr lang="zh-CN" alt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9078" y="1581039"/>
            <a:ext cx="1717058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ere doing</a:t>
            </a:r>
            <a:endParaRPr lang="zh-CN" alt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80312" y="1581039"/>
            <a:ext cx="108012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heard</a:t>
            </a:r>
            <a:endParaRPr lang="zh-CN" alt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9630" y="2425518"/>
            <a:ext cx="1584176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 killed</a:t>
            </a:r>
            <a:endParaRPr lang="zh-CN" alt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65362" y="2625573"/>
            <a:ext cx="1197801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 home</a:t>
            </a:r>
            <a:endParaRPr lang="zh-CN" alt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4227" y="3065371"/>
            <a:ext cx="1475882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ere eating</a:t>
            </a:r>
            <a:endParaRPr lang="zh-CN" alt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88969" y="3278512"/>
            <a:ext cx="1025747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shocked</a:t>
            </a:r>
            <a:endParaRPr lang="zh-CN" alt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58758" y="3933056"/>
            <a:ext cx="1368152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Americans</a:t>
            </a:r>
            <a:endParaRPr lang="zh-CN" alt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68877" y="3947255"/>
            <a:ext cx="1518614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ere doing</a:t>
            </a:r>
            <a:endParaRPr lang="zh-CN" alt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8894" y="4581128"/>
            <a:ext cx="2068016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 taken down</a:t>
            </a:r>
            <a:endParaRPr lang="zh-CN" alt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14716" y="4581128"/>
            <a:ext cx="1156360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terrorists</a:t>
            </a:r>
            <a:endParaRPr lang="zh-CN" alt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620" y="5240133"/>
            <a:ext cx="1739326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C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idn’t believe</a:t>
            </a:r>
            <a:endParaRPr lang="zh-CN" alt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27327" y="5397861"/>
            <a:ext cx="936104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scared</a:t>
            </a:r>
            <a:endParaRPr lang="zh-CN" alt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17131" y="5597916"/>
            <a:ext cx="849489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hardly</a:t>
            </a:r>
            <a:endParaRPr lang="zh-CN" alt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39414" y="5625491"/>
            <a:ext cx="1025009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learly</a:t>
            </a:r>
            <a:endParaRPr lang="zh-CN" alt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51919" y="3292738"/>
            <a:ext cx="1697599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C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idn’t talk</a:t>
            </a:r>
            <a:endParaRPr lang="zh-CN" alt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91880" y="3692848"/>
            <a:ext cx="1208838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 silence</a:t>
            </a:r>
            <a:endParaRPr lang="zh-CN" alt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35239" y="4968198"/>
            <a:ext cx="1584176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 working</a:t>
            </a:r>
            <a:endParaRPr lang="zh-CN" alt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26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2996952"/>
            <a:ext cx="8229600" cy="122413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altLang="zh-CN" sz="4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Thanks for your listening!</a:t>
            </a:r>
            <a:endParaRPr lang="zh-CN" altLang="en-US" sz="48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47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药剂师">
  <a:themeElements>
    <a:clrScheme name="药剂师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药剂师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药剂师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189</Words>
  <Application>Microsoft Office PowerPoint</Application>
  <PresentationFormat>全屏显示(4:3)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药剂师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cwnu</cp:lastModifiedBy>
  <cp:revision>1</cp:revision>
  <dcterms:created xsi:type="dcterms:W3CDTF">2018-11-04T09:26:13Z</dcterms:created>
  <dcterms:modified xsi:type="dcterms:W3CDTF">2018-11-04T09:28:04Z</dcterms:modified>
</cp:coreProperties>
</file>