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70" r:id="rId4"/>
  </p:sldMasterIdLst>
  <p:notesMasterIdLst>
    <p:notesMasterId r:id="rId25"/>
  </p:notesMasterIdLst>
  <p:sldIdLst>
    <p:sldId id="256" r:id="rId5"/>
    <p:sldId id="297" r:id="rId6"/>
    <p:sldId id="257" r:id="rId7"/>
    <p:sldId id="259" r:id="rId8"/>
    <p:sldId id="261" r:id="rId9"/>
    <p:sldId id="266" r:id="rId10"/>
    <p:sldId id="267" r:id="rId11"/>
    <p:sldId id="268" r:id="rId12"/>
    <p:sldId id="286" r:id="rId13"/>
    <p:sldId id="269" r:id="rId14"/>
    <p:sldId id="299" r:id="rId15"/>
    <p:sldId id="270" r:id="rId16"/>
    <p:sldId id="291" r:id="rId17"/>
    <p:sldId id="288" r:id="rId18"/>
    <p:sldId id="271" r:id="rId19"/>
    <p:sldId id="293" r:id="rId20"/>
    <p:sldId id="276" r:id="rId21"/>
    <p:sldId id="277" r:id="rId22"/>
    <p:sldId id="278" r:id="rId23"/>
    <p:sldId id="300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00"/>
    <a:srgbClr val="3333CC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D8E2-894D-4860-A906-F13DB0F45588}" type="datetimeFigureOut">
              <a:rPr lang="zh-CN" altLang="en-US" smtClean="0"/>
              <a:pPr/>
              <a:t>2018/11/4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B60A-BDE4-4285-B19C-8B0C6EF3B3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697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B60A-BDE4-4285-B19C-8B0C6EF3B39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7043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6400800" cy="1296988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8E69E4-3F04-4FD8-A903-893D15330755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1D88D-6771-4458-8FFE-330DEAF27BB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54251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44450"/>
            <a:ext cx="2058988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29325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179B-D752-443F-8128-C8931985884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31407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F75E26-D3B9-4D36-8393-AC805C8C569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455526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56756-FDDD-475F-83F3-38026C35849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77523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2B1077-99EF-4488-86B2-D53EA9249A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751846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6400800" cy="1296988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BEB891-6603-410C-BA3E-35109CCDF83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95E8D-7CBD-4DAD-850D-E240B4582AC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350496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84CA-1AAE-4464-AECD-9B48CA4A4F4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096855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74E98-436E-4669-BE84-90CF93ADD15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943694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95B7E-7DC1-4398-A7B5-180D58C8DCA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49871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F296C-7F18-4254-B0D3-059025861D8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093118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3C51F-C13A-43F7-AA7B-79B962267CF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898948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CB32-DE66-4FF7-BD7B-5E1EFA57FC5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2644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7686-974E-4208-B801-DD468A55D0F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795100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F0778-E779-4F75-9552-6EB7F9B7C97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517963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4054-5EC2-40EF-95A7-5DC742F7B4A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122058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44450"/>
            <a:ext cx="2058988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29325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13BBB-F927-40EB-B76B-C88618C504F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018926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5BFF36-8FE3-46EE-BD26-886FEC4B53E0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24717-5E69-4359-AFAB-7C76FFADB6F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44650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7937E-21DF-4650-BB52-311F20C6CB4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694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E738F-0BF3-4CCE-9E72-BE0FBFD2E9F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3745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DAF4C-6590-4A08-AE0F-D0D6696A10F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5790839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F67B4-3B98-4690-9717-70CBD94607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62453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B04EE-C1CB-4382-AA2A-E819D6D0DA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61854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0BFE5-4100-416C-AF8C-B22753407D9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39111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E591B-DF41-4A4D-8936-6A708681B82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17321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A143B-EFF0-4836-87D4-D2F871C2EFA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2962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15690-ADE9-430F-ACC7-84AD0F22823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65953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3850-F823-4577-AC7F-B4BF129B5C9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53315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6725" y="1773238"/>
            <a:ext cx="8229600" cy="431958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4F68BB-5D28-415C-8D58-0C07B33AC3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9165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F11D7-FB22-48C1-9621-3EAD11200B1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8870210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BEA4D-9F9E-4421-80D3-10F5E9FE84B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8538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2BC9C-BDCF-43FA-AEFC-E468BC84ED8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8952069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162B9-6516-4349-91E4-EC5BABA0B2B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2384070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7954F-1EB2-4536-A93C-FA30E86E3E9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7620370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BEF4D-99F7-4109-8454-4403D7487E9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123889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9066C-4F82-4710-8AFB-ED637072E4F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935782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CB23C-2B3B-426A-A85B-78F82F41B12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712666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7F17-E805-4E6A-9CB4-64981AF81AA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8871730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4E149-BD8D-4106-BC02-F3D8728E39B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3233285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F9981-2FDD-4F4B-A5B3-94A339FBDFF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2915817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346CA-F50A-42A1-ABD0-1C6CB6AD395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66082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37769-DE3E-4BFA-8331-C4138852C51E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405032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BC84-F2BF-47B8-B9E0-A9D7E665EA4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44293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1BE95-FA78-42DD-A075-BB91EBBFDEA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75979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79442-F1DB-485C-865E-DA7F69B792E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17102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A626-04EE-4343-B648-0099AD57D1B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262350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264267-2915-4873-AE67-55FD2AF4B1D2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2" r:id="rId12"/>
    <p:sldLayoutId id="2147483713" r:id="rId13"/>
    <p:sldLayoutId id="214748371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477BDD-957E-48F7-945D-223F1D43E732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BEEC57-882B-4BF3-9180-7D4389C684A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F26F10-2715-41B8-B7F8-2F3045984E62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00962" cy="1368153"/>
          </a:xfrm>
        </p:spPr>
        <p:txBody>
          <a:bodyPr/>
          <a:lstStyle/>
          <a:p>
            <a:r>
              <a:rPr lang="zh-CN" altLang="en-US" sz="3200" b="0" i="1" dirty="0" smtClean="0">
                <a:latin typeface="Comic Sans MS" pitchFamily="66" charset="0"/>
              </a:rPr>
              <a:t>Module </a:t>
            </a:r>
            <a:r>
              <a:rPr lang="zh-CN" altLang="en-US" sz="3200" b="0" i="1" dirty="0">
                <a:latin typeface="Comic Sans MS" pitchFamily="66" charset="0"/>
              </a:rPr>
              <a:t>5 Unit </a:t>
            </a:r>
            <a:r>
              <a:rPr lang="zh-CN" altLang="en-US" sz="3200" b="0" i="1" dirty="0" smtClean="0">
                <a:latin typeface="Comic Sans MS" pitchFamily="66" charset="0"/>
              </a:rPr>
              <a:t>1</a:t>
            </a:r>
            <a:endParaRPr lang="zh-CN" altLang="en-US" sz="3200" b="0" i="1" dirty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492896"/>
            <a:ext cx="7776864" cy="1585912"/>
          </a:xfrm>
        </p:spPr>
        <p:txBody>
          <a:bodyPr/>
          <a:lstStyle/>
          <a:p>
            <a:r>
              <a:rPr lang="zh-CN" altLang="en-US" sz="7200" b="1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Can you run fast?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utoUpdateAnimBg="0"/>
      <p:bldP spid="921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zh-CN" altLang="en-US" sz="7200" b="1" i="1" dirty="0">
                <a:solidFill>
                  <a:srgbClr val="FF3300"/>
                </a:solidFill>
              </a:rPr>
              <a:t>Picture 3--4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229600" cy="3600400"/>
          </a:xfrm>
        </p:spPr>
        <p:txBody>
          <a:bodyPr/>
          <a:lstStyle/>
          <a:p>
            <a:r>
              <a:rPr lang="zh-CN" altLang="en-US" b="1" i="1" dirty="0">
                <a:solidFill>
                  <a:srgbClr val="3333CC"/>
                </a:solidFill>
              </a:rPr>
              <a:t>Can  Sam   jump   </a:t>
            </a:r>
            <a:r>
              <a:rPr lang="zh-CN" altLang="en-US" b="1" i="1" dirty="0" smtClean="0">
                <a:solidFill>
                  <a:srgbClr val="3333CC"/>
                </a:solidFill>
              </a:rPr>
              <a:t>high? </a:t>
            </a:r>
          </a:p>
          <a:p>
            <a:r>
              <a:rPr lang="en-US" altLang="zh-CN" b="1" i="1" dirty="0" smtClean="0">
                <a:solidFill>
                  <a:srgbClr val="C00000"/>
                </a:solidFill>
              </a:rPr>
              <a:t>Yes ,he can.</a:t>
            </a:r>
            <a:endParaRPr lang="zh-CN" altLang="en-US" b="1" i="1" dirty="0">
              <a:solidFill>
                <a:srgbClr val="C00000"/>
              </a:solidFill>
            </a:endParaRPr>
          </a:p>
          <a:p>
            <a:r>
              <a:rPr lang="zh-CN" altLang="en-US" b="1" i="1" dirty="0" smtClean="0">
                <a:solidFill>
                  <a:srgbClr val="3333CC"/>
                </a:solidFill>
              </a:rPr>
              <a:t>Can  </a:t>
            </a:r>
            <a:r>
              <a:rPr lang="zh-CN" altLang="en-US" b="1" i="1" dirty="0">
                <a:solidFill>
                  <a:srgbClr val="3333CC"/>
                </a:solidFill>
              </a:rPr>
              <a:t>Daming  jump   high? </a:t>
            </a:r>
          </a:p>
          <a:p>
            <a:r>
              <a:rPr lang="en-US" altLang="zh-CN" b="1" i="1" dirty="0" smtClean="0">
                <a:solidFill>
                  <a:srgbClr val="C00000"/>
                </a:solidFill>
              </a:rPr>
              <a:t>No, he can’t.</a:t>
            </a:r>
            <a:endParaRPr lang="zh-CN" altLang="en-US" b="1" i="1" dirty="0">
              <a:solidFill>
                <a:srgbClr val="C00000"/>
              </a:solidFill>
            </a:endParaRPr>
          </a:p>
          <a:p>
            <a:r>
              <a:rPr lang="zh-CN" altLang="en-US" b="1" i="1" dirty="0">
                <a:solidFill>
                  <a:srgbClr val="3333CC"/>
                </a:solidFill>
              </a:rPr>
              <a:t>Who is the winner? </a:t>
            </a:r>
            <a:endParaRPr lang="en-US" altLang="zh-CN" b="1" i="1" dirty="0" smtClean="0">
              <a:solidFill>
                <a:srgbClr val="3333CC"/>
              </a:solidFill>
            </a:endParaRPr>
          </a:p>
          <a:p>
            <a:r>
              <a:rPr lang="en-US" altLang="zh-CN" b="1" i="1" dirty="0" smtClean="0">
                <a:solidFill>
                  <a:srgbClr val="C00000"/>
                </a:solidFill>
              </a:rPr>
              <a:t>Sam.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ump high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139951" cy="4416425"/>
          </a:xfrm>
          <a:ln/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32040" y="1628800"/>
            <a:ext cx="4038600" cy="792088"/>
          </a:xfrm>
        </p:spPr>
        <p:txBody>
          <a:bodyPr/>
          <a:lstStyle/>
          <a:p>
            <a:pPr lvl="1">
              <a:buNone/>
            </a:pPr>
            <a:r>
              <a:rPr lang="zh-CN" altLang="en-US" sz="5000" b="1" i="1" dirty="0">
                <a:solidFill>
                  <a:srgbClr val="FF3300"/>
                </a:solidFill>
              </a:rPr>
              <a:t>jump high</a:t>
            </a:r>
          </a:p>
        </p:txBody>
      </p:sp>
      <p:sp>
        <p:nvSpPr>
          <p:cNvPr id="5" name="矩形 4"/>
          <p:cNvSpPr/>
          <p:nvPr/>
        </p:nvSpPr>
        <p:spPr>
          <a:xfrm>
            <a:off x="467544" y="2996952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  <a:latin typeface="+mj-lt"/>
              </a:rPr>
              <a:t>Can you ...?</a:t>
            </a:r>
            <a:endParaRPr lang="en-US" altLang="zh-CN" sz="9600" dirty="0" smtClean="0">
              <a:solidFill>
                <a:srgbClr val="FF0000"/>
              </a:solidFill>
              <a:latin typeface="+mj-lt"/>
            </a:endParaRPr>
          </a:p>
          <a:p>
            <a:endParaRPr lang="en-US" altLang="zh-CN" sz="9600" dirty="0" smtClean="0">
              <a:solidFill>
                <a:srgbClr val="FF0000"/>
              </a:solidFill>
              <a:latin typeface="+mj-lt"/>
            </a:endParaRPr>
          </a:p>
          <a:p>
            <a:endParaRPr lang="zh-CN" altLang="en-US" sz="9600" dirty="0">
              <a:latin typeface="+mj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45496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8000" dirty="0" smtClean="0">
                <a:solidFill>
                  <a:schemeClr val="hlink"/>
                </a:solidFill>
                <a:latin typeface="Times New Roman" pitchFamily="18" charset="0"/>
              </a:rPr>
              <a:t>Yes, I can.</a:t>
            </a:r>
          </a:p>
          <a:p>
            <a:pPr>
              <a:lnSpc>
                <a:spcPct val="90000"/>
              </a:lnSpc>
            </a:pPr>
            <a:r>
              <a:rPr lang="zh-CN" altLang="en-US" sz="8000" dirty="0" smtClean="0">
                <a:solidFill>
                  <a:schemeClr val="hlink"/>
                </a:solidFill>
                <a:latin typeface="Times New Roman" pitchFamily="18" charset="0"/>
              </a:rPr>
              <a:t>No, I can't.</a:t>
            </a:r>
            <a:endParaRPr lang="zh-CN" altLang="en-US" sz="8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zh-CN" altLang="en-US" sz="8800" b="1" i="1" dirty="0">
                <a:solidFill>
                  <a:srgbClr val="FF3300"/>
                </a:solidFill>
              </a:rPr>
              <a:t>Picture 5--6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8229600" cy="3052936"/>
          </a:xfrm>
        </p:spPr>
        <p:txBody>
          <a:bodyPr/>
          <a:lstStyle/>
          <a:p>
            <a:r>
              <a:rPr lang="zh-CN" altLang="en-US" sz="4000" b="1" i="1" dirty="0">
                <a:solidFill>
                  <a:srgbClr val="3333CC"/>
                </a:solidFill>
              </a:rPr>
              <a:t>What does Lingling ask</a:t>
            </a:r>
            <a:r>
              <a:rPr lang="zh-CN" altLang="en-US" sz="4000" b="1" i="1" dirty="0" smtClean="0">
                <a:solidFill>
                  <a:srgbClr val="3333CC"/>
                </a:solidFill>
              </a:rPr>
              <a:t>?</a:t>
            </a:r>
            <a:endParaRPr lang="zh-CN" altLang="en-US" sz="4000" b="1" i="1" dirty="0">
              <a:solidFill>
                <a:srgbClr val="3333CC"/>
              </a:solidFill>
            </a:endParaRPr>
          </a:p>
          <a:p>
            <a:r>
              <a:rPr lang="en-US" altLang="zh-CN" sz="4400" b="1" i="1" dirty="0" smtClean="0">
                <a:solidFill>
                  <a:srgbClr val="C00000"/>
                </a:solidFill>
              </a:rPr>
              <a:t>Can you jump far,Sam</a:t>
            </a:r>
            <a:r>
              <a:rPr lang="zh-CN" altLang="en-US" sz="4400" b="1" i="1" dirty="0" smtClean="0">
                <a:solidFill>
                  <a:srgbClr val="C00000"/>
                </a:solidFill>
              </a:rPr>
              <a:t>？</a:t>
            </a:r>
            <a:endParaRPr lang="zh-CN" altLang="en-US" sz="4400" b="1" i="1" dirty="0">
              <a:solidFill>
                <a:srgbClr val="C00000"/>
              </a:solidFill>
            </a:endParaRPr>
          </a:p>
          <a:p>
            <a:r>
              <a:rPr lang="zh-CN" altLang="en-US" sz="4000" b="1" i="1" dirty="0">
                <a:solidFill>
                  <a:srgbClr val="3333CC"/>
                </a:solidFill>
              </a:rPr>
              <a:t>Who is the winner? </a:t>
            </a:r>
            <a:endParaRPr lang="en-US" altLang="zh-CN" sz="4000" b="1" i="1" dirty="0" smtClean="0">
              <a:solidFill>
                <a:srgbClr val="3333CC"/>
              </a:solidFill>
            </a:endParaRPr>
          </a:p>
          <a:p>
            <a:r>
              <a:rPr lang="en-US" altLang="zh-CN" sz="4000" b="1" i="1" dirty="0" smtClean="0">
                <a:solidFill>
                  <a:srgbClr val="C00000"/>
                </a:solidFill>
              </a:rPr>
              <a:t>Sam.</a:t>
            </a:r>
            <a:endParaRPr lang="zh-CN" altLang="en-US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000" b="1" dirty="0" smtClean="0">
                <a:solidFill>
                  <a:srgbClr val="FF3300"/>
                </a:solidFill>
              </a:rPr>
              <a:t> </a:t>
            </a:r>
            <a:endParaRPr lang="zh-CN" altLang="en-US" sz="6000" b="1" dirty="0">
              <a:solidFill>
                <a:srgbClr val="FF3300"/>
              </a:solidFill>
            </a:endParaRPr>
          </a:p>
        </p:txBody>
      </p:sp>
      <p:pic>
        <p:nvPicPr>
          <p:cNvPr id="23555" name="Picture 3" descr="long jump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84213" y="1343025"/>
            <a:ext cx="7850187" cy="42656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5302250"/>
            <a:ext cx="39195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 b="1">
                <a:solidFill>
                  <a:srgbClr val="FF3300"/>
                </a:solidFill>
              </a:rPr>
              <a:t>jump </a:t>
            </a:r>
            <a:r>
              <a:rPr lang="zh-CN" altLang="en-US" sz="8000" b="1">
                <a:solidFill>
                  <a:srgbClr val="FF3300"/>
                </a:solidFill>
              </a:rPr>
              <a:t>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322712" cy="1143000"/>
          </a:xfrm>
        </p:spPr>
        <p:txBody>
          <a:bodyPr/>
          <a:lstStyle/>
          <a:p>
            <a:r>
              <a:rPr lang="zh-CN" altLang="en-US" sz="4800" b="1" i="1" dirty="0">
                <a:solidFill>
                  <a:srgbClr val="FF3300"/>
                </a:solidFill>
              </a:rPr>
              <a:t>Can </a:t>
            </a:r>
            <a:r>
              <a:rPr lang="zh-CN" altLang="en-US" sz="4800" b="1" i="1" dirty="0" smtClean="0">
                <a:solidFill>
                  <a:srgbClr val="FF3300"/>
                </a:solidFill>
              </a:rPr>
              <a:t>you</a:t>
            </a:r>
            <a:r>
              <a:rPr lang="en-US" altLang="zh-CN" sz="4800" b="1" i="1" dirty="0" smtClean="0">
                <a:solidFill>
                  <a:srgbClr val="FF3300"/>
                </a:solidFill>
              </a:rPr>
              <a:t>…</a:t>
            </a:r>
            <a:endParaRPr lang="zh-CN" altLang="en-US" sz="4800" b="1" i="1" dirty="0">
              <a:solidFill>
                <a:srgbClr val="FF33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zh-CN" altLang="en-US" sz="4400" b="1" i="1" dirty="0">
                <a:solidFill>
                  <a:srgbClr val="3333CC"/>
                </a:solidFill>
              </a:rPr>
              <a:t>Yes, I </a:t>
            </a:r>
            <a:r>
              <a:rPr lang="zh-CN" altLang="en-US" sz="4400" b="1" i="1" dirty="0" smtClean="0">
                <a:solidFill>
                  <a:srgbClr val="3333CC"/>
                </a:solidFill>
              </a:rPr>
              <a:t>can</a:t>
            </a:r>
            <a:r>
              <a:rPr lang="en-US" altLang="zh-CN" sz="4400" b="1" i="1" dirty="0" smtClean="0">
                <a:solidFill>
                  <a:srgbClr val="3333CC"/>
                </a:solidFill>
              </a:rPr>
              <a:t>.</a:t>
            </a:r>
            <a:endParaRPr lang="zh-CN" altLang="en-US" sz="4400" b="1" i="1" dirty="0">
              <a:solidFill>
                <a:srgbClr val="3333CC"/>
              </a:solidFill>
            </a:endParaRPr>
          </a:p>
          <a:p>
            <a:endParaRPr lang="zh-CN" altLang="en-US" sz="4400" b="1" i="1" dirty="0">
              <a:solidFill>
                <a:srgbClr val="3333CC"/>
              </a:solidFill>
            </a:endParaRPr>
          </a:p>
          <a:p>
            <a:r>
              <a:rPr lang="zh-CN" altLang="en-US" sz="4400" b="1" i="1" dirty="0">
                <a:solidFill>
                  <a:srgbClr val="3333CC"/>
                </a:solidFill>
              </a:rPr>
              <a:t>No, I </a:t>
            </a:r>
            <a:r>
              <a:rPr lang="zh-CN" altLang="en-US" sz="4400" b="1" i="1" dirty="0" smtClean="0">
                <a:solidFill>
                  <a:srgbClr val="3333CC"/>
                </a:solidFill>
              </a:rPr>
              <a:t>can't</a:t>
            </a:r>
            <a:r>
              <a:rPr lang="en-US" altLang="zh-CN" dirty="0" smtClean="0">
                <a:solidFill>
                  <a:srgbClr val="3333CC"/>
                </a:solidFill>
              </a:rPr>
              <a:t>.</a:t>
            </a:r>
            <a:endParaRPr lang="zh-CN" altLang="en-US" dirty="0">
              <a:solidFill>
                <a:srgbClr val="3333CC"/>
              </a:solidFill>
            </a:endParaRPr>
          </a:p>
        </p:txBody>
      </p:sp>
      <p:pic>
        <p:nvPicPr>
          <p:cNvPr id="4" name="Picture 3" descr="long jump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3816424" cy="2013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40352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jump far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zh-CN" altLang="en-US" sz="8000" b="1" i="1" dirty="0">
                <a:solidFill>
                  <a:srgbClr val="FF3300"/>
                </a:solidFill>
              </a:rPr>
              <a:t>Picture 7--8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412976"/>
          </a:xfrm>
        </p:spPr>
        <p:txBody>
          <a:bodyPr/>
          <a:lstStyle/>
          <a:p>
            <a:r>
              <a:rPr lang="zh-CN" altLang="en-US" sz="3600" b="1" i="1" dirty="0">
                <a:solidFill>
                  <a:srgbClr val="3333CC"/>
                </a:solidFill>
              </a:rPr>
              <a:t>What does Daming ask?</a:t>
            </a:r>
          </a:p>
          <a:p>
            <a:r>
              <a:rPr lang="en-US" altLang="zh-CN" sz="4000" b="1" i="1" dirty="0" smtClean="0">
                <a:solidFill>
                  <a:srgbClr val="C00000"/>
                </a:solidFill>
              </a:rPr>
              <a:t>Can you ride fast,Sam?</a:t>
            </a:r>
            <a:endParaRPr lang="zh-CN" altLang="en-US" sz="4000" b="1" i="1" dirty="0">
              <a:solidFill>
                <a:srgbClr val="C00000"/>
              </a:solidFill>
            </a:endParaRPr>
          </a:p>
          <a:p>
            <a:r>
              <a:rPr lang="zh-CN" altLang="en-US" sz="3600" b="1" i="1" dirty="0">
                <a:solidFill>
                  <a:srgbClr val="3333CC"/>
                </a:solidFill>
              </a:rPr>
              <a:t>Can Sam win this time</a:t>
            </a:r>
            <a:r>
              <a:rPr lang="zh-CN" altLang="en-US" sz="3600" b="1" i="1" dirty="0" smtClean="0">
                <a:solidFill>
                  <a:srgbClr val="3333CC"/>
                </a:solidFill>
              </a:rPr>
              <a:t>?</a:t>
            </a:r>
            <a:endParaRPr lang="en-US" altLang="zh-CN" sz="3600" b="1" i="1" dirty="0" smtClean="0">
              <a:solidFill>
                <a:srgbClr val="3333CC"/>
              </a:solidFill>
            </a:endParaRPr>
          </a:p>
          <a:p>
            <a:r>
              <a:rPr lang="en-US" altLang="zh-CN" sz="3600" b="1" i="1" dirty="0" smtClean="0">
                <a:solidFill>
                  <a:srgbClr val="C00000"/>
                </a:solidFill>
              </a:rPr>
              <a:t>No, he can’t.</a:t>
            </a:r>
            <a:endParaRPr lang="zh-CN" altLang="en-US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zh-CN" altLang="en-US" sz="5400" b="1" i="1" dirty="0">
                <a:solidFill>
                  <a:srgbClr val="FF3300"/>
                </a:solidFill>
              </a:rPr>
              <a:t>Say the chant: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38450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Can you run fast? 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Can you run fast? </a:t>
            </a:r>
            <a:endParaRPr lang="zh-CN" altLang="en-US" sz="2800" b="1" i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Yes,I can,yes,I can. </a:t>
            </a: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Can you jump high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? Can you jump high?</a:t>
            </a:r>
            <a:endParaRPr lang="zh-CN" altLang="en-US" sz="2800" b="1" i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Yes,I can,yes,I can. </a:t>
            </a: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Can you jump far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? Can you jump far?</a:t>
            </a:r>
            <a:endParaRPr lang="zh-CN" altLang="en-US" sz="2800" b="1" i="1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Yes,I can,yes,I can. </a:t>
            </a:r>
          </a:p>
          <a:p>
            <a:pPr>
              <a:lnSpc>
                <a:spcPct val="90000"/>
              </a:lnSpc>
            </a:pPr>
            <a:r>
              <a:rPr lang="zh-CN" altLang="en-US" sz="2800" b="1" i="1" dirty="0">
                <a:solidFill>
                  <a:srgbClr val="3333CC"/>
                </a:solidFill>
              </a:rPr>
              <a:t>Can you ride </a:t>
            </a:r>
            <a:r>
              <a:rPr lang="en-US" altLang="zh-CN" sz="2800" b="1" i="1" dirty="0" smtClean="0">
                <a:solidFill>
                  <a:srgbClr val="3333CC"/>
                </a:solidFill>
              </a:rPr>
              <a:t>fast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? Can you ride </a:t>
            </a:r>
            <a:r>
              <a:rPr lang="en-US" altLang="zh-CN" sz="2800" b="1" i="1" dirty="0" smtClean="0">
                <a:solidFill>
                  <a:srgbClr val="3333CC"/>
                </a:solidFill>
              </a:rPr>
              <a:t>fast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?</a:t>
            </a:r>
            <a:endParaRPr lang="en-US" altLang="zh-CN" sz="2800" b="1" i="1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800" b="1" i="1" dirty="0" smtClean="0">
                <a:solidFill>
                  <a:srgbClr val="3333CC"/>
                </a:solidFill>
              </a:rPr>
              <a:t> No</a:t>
            </a:r>
            <a:r>
              <a:rPr lang="zh-CN" altLang="en-US" sz="2800" b="1" i="1" dirty="0">
                <a:solidFill>
                  <a:srgbClr val="3333CC"/>
                </a:solidFill>
              </a:rPr>
              <a:t>, I can't. No, I 'm afraid I </a:t>
            </a:r>
            <a:r>
              <a:rPr lang="zh-CN" altLang="en-US" sz="2800" b="1" i="1" dirty="0" smtClean="0">
                <a:solidFill>
                  <a:srgbClr val="3333CC"/>
                </a:solidFill>
              </a:rPr>
              <a:t>can't</a:t>
            </a:r>
            <a:r>
              <a:rPr lang="en-US" altLang="zh-CN" sz="2800" b="1" i="1" dirty="0" smtClean="0">
                <a:solidFill>
                  <a:srgbClr val="3333CC"/>
                </a:solidFill>
              </a:rPr>
              <a:t>.</a:t>
            </a:r>
            <a:endParaRPr lang="zh-CN" altLang="en-US" sz="2800" b="1" i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9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utoUpdateAnimBg="0"/>
      <p:bldP spid="296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935633"/>
          </a:xfrm>
        </p:spPr>
        <p:txBody>
          <a:bodyPr/>
          <a:lstStyle/>
          <a:p>
            <a:r>
              <a:rPr lang="en-US" altLang="zh-CN" sz="6000" dirty="0" smtClean="0">
                <a:solidFill>
                  <a:srgbClr val="FF0000"/>
                </a:solidFill>
                <a:latin typeface="Times New Roman" pitchFamily="18" charset="0"/>
              </a:rPr>
              <a:t>Survey:</a:t>
            </a:r>
            <a:r>
              <a:rPr lang="en-US" altLang="zh-CN" sz="6000" dirty="0" smtClean="0">
                <a:latin typeface="Times New Roman" pitchFamily="18" charset="0"/>
              </a:rPr>
              <a:t/>
            </a:r>
            <a:br>
              <a:rPr lang="en-US" altLang="zh-CN" sz="6000" dirty="0" smtClean="0">
                <a:latin typeface="Times New Roman" pitchFamily="18" charset="0"/>
              </a:rPr>
            </a:br>
            <a:r>
              <a:rPr lang="zh-CN" altLang="en-US" sz="6000" dirty="0" smtClean="0">
                <a:latin typeface="Times New Roman" pitchFamily="18" charset="0"/>
              </a:rPr>
              <a:t>Can </a:t>
            </a:r>
            <a:r>
              <a:rPr lang="zh-CN" altLang="en-US" sz="6000" dirty="0">
                <a:latin typeface="Times New Roman" pitchFamily="18" charset="0"/>
              </a:rPr>
              <a:t>you ...?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ph type="tbl" idx="1"/>
          </p:nvPr>
        </p:nvGraphicFramePr>
        <p:xfrm>
          <a:off x="252413" y="2016125"/>
          <a:ext cx="7558087" cy="2835276"/>
        </p:xfrm>
        <a:graphic>
          <a:graphicData uri="http://schemas.openxmlformats.org/drawingml/2006/table">
            <a:tbl>
              <a:tblPr/>
              <a:tblGrid>
                <a:gridCol w="1352550"/>
                <a:gridCol w="838200"/>
                <a:gridCol w="736600"/>
                <a:gridCol w="895350"/>
                <a:gridCol w="881062"/>
                <a:gridCol w="1249363"/>
                <a:gridCol w="1604962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run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run fast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jump high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jump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far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play football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play basketball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40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Can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  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  <a:sym typeface="Times New Roman" pitchFamily="18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44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can't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  <a:sym typeface="Times New Roman" pitchFamily="18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36513" y="5272088"/>
            <a:ext cx="91440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6600">
                <a:latin typeface="Times New Roman" pitchFamily="18" charset="0"/>
              </a:rPr>
              <a:t>On sports Day, I can __.</a:t>
            </a:r>
            <a:endParaRPr lang="zh-CN" altLang="en-US" sz="6600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>
                <a:latin typeface="Times New Roman" pitchFamily="18" charset="0"/>
              </a:rPr>
              <a:t>Can you ...?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ph type="tbl" idx="1"/>
          </p:nvPr>
        </p:nvGraphicFramePr>
        <p:xfrm>
          <a:off x="252413" y="2016125"/>
          <a:ext cx="7558087" cy="2835276"/>
        </p:xfrm>
        <a:graphic>
          <a:graphicData uri="http://schemas.openxmlformats.org/drawingml/2006/table">
            <a:tbl>
              <a:tblPr/>
              <a:tblGrid>
                <a:gridCol w="1352550"/>
                <a:gridCol w="838200"/>
                <a:gridCol w="736600"/>
                <a:gridCol w="895350"/>
                <a:gridCol w="881062"/>
                <a:gridCol w="1249363"/>
                <a:gridCol w="1604962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run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run fast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jump high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jump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far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play football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play basketball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40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Can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  </a:t>
                      </a:r>
                      <a:r>
                        <a:rPr kumimoji="0" lang="zh-CN" altLang="en-US" sz="44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  <a:sym typeface="Times New Roman" pitchFamily="18" charset="0"/>
                        </a:rPr>
                        <a:t>√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44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can't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44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  <a:sym typeface="Times New Roman" pitchFamily="18" charset="0"/>
                        </a:rPr>
                        <a:t>√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107950" y="5260975"/>
            <a:ext cx="9001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5400" dirty="0">
                <a:latin typeface="Times New Roman" pitchFamily="18" charset="0"/>
              </a:rPr>
              <a:t>On sports Day, I can </a:t>
            </a:r>
            <a:r>
              <a:rPr lang="zh-CN" altLang="en-US" sz="5400" i="1" u="sng" dirty="0">
                <a:solidFill>
                  <a:srgbClr val="FF0000"/>
                </a:solidFill>
                <a:latin typeface="Times New Roman" pitchFamily="18" charset="0"/>
              </a:rPr>
              <a:t>run</a:t>
            </a:r>
            <a:r>
              <a:rPr lang="zh-CN" altLang="en-US" sz="5400" i="1" u="sng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zh-CN" altLang="en-US" sz="5400" i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09329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宋体" pitchFamily="2" charset="-122"/>
              </a:rPr>
              <a:t>I can’t </a:t>
            </a:r>
            <a:r>
              <a:rPr lang="en-US" altLang="zh-CN" sz="5400" dirty="0" smtClean="0">
                <a:solidFill>
                  <a:srgbClr val="FF0000"/>
                </a:solidFill>
                <a:latin typeface="宋体" pitchFamily="2" charset="-122"/>
              </a:rPr>
              <a:t>run fast.</a:t>
            </a:r>
            <a:endParaRPr lang="zh-CN" altLang="en-US" sz="5400" dirty="0">
              <a:solidFill>
                <a:srgbClr val="FF000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908719"/>
            <a:ext cx="7772400" cy="1584177"/>
          </a:xfrm>
        </p:spPr>
        <p:txBody>
          <a:bodyPr/>
          <a:lstStyle/>
          <a:p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</a:rPr>
              <a:t>Homework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9" y="2708920"/>
            <a:ext cx="7992888" cy="309403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zh-CN" altLang="en-US" sz="4800" b="1" i="1" dirty="0">
                <a:latin typeface="Times New Roman" pitchFamily="18" charset="0"/>
                <a:cs typeface="Times New Roman" pitchFamily="18" charset="0"/>
              </a:rPr>
              <a:t>1、read and try to act out the story.</a:t>
            </a:r>
            <a:endParaRPr lang="zh-CN" altLang="en-US" sz="48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zh-CN" altLang="en-US" sz="4800" b="1" i="1" dirty="0">
                <a:latin typeface="Times New Roman" pitchFamily="18" charset="0"/>
                <a:cs typeface="Times New Roman" pitchFamily="18" charset="0"/>
              </a:rPr>
              <a:t>2、Finish writing what you can do and </a:t>
            </a:r>
            <a:r>
              <a:rPr lang="zh-CN" altLang="en-US" sz="4800" b="1" i="1" dirty="0" smtClean="0">
                <a:latin typeface="Times New Roman" pitchFamily="18" charset="0"/>
                <a:cs typeface="Times New Roman" pitchFamily="18" charset="0"/>
              </a:rPr>
              <a:t>can't do</a:t>
            </a:r>
            <a:r>
              <a:rPr lang="en-US" altLang="zh-CN" sz="4800" b="1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4800" b="1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sz="4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21836828693228647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r>
              <a:rPr lang="en-US" altLang="zh-CN" b="1" dirty="0">
                <a:latin typeface="Times New Roman" pitchFamily="18" charset="0"/>
              </a:rPr>
              <a:t>Let’s chant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39850"/>
            <a:ext cx="8229600" cy="4527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Swim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</a:rPr>
              <a:t>swim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</a:rPr>
              <a:t>swim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    I can swim     I can swim.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Swim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</a:rPr>
              <a:t>swim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</a:rPr>
              <a:t>swim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   I am swimming now.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Jump </a:t>
            </a:r>
            <a:r>
              <a:rPr lang="en-US" altLang="zh-CN" sz="2800" b="1" dirty="0" err="1">
                <a:solidFill>
                  <a:schemeClr val="hlink"/>
                </a:solidFill>
                <a:latin typeface="Times New Roman" pitchFamily="18" charset="0"/>
              </a:rPr>
              <a:t>jump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chemeClr val="hlink"/>
                </a:solidFill>
                <a:latin typeface="Times New Roman" pitchFamily="18" charset="0"/>
              </a:rPr>
              <a:t>jump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   I can jump   I can jump.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Jump </a:t>
            </a:r>
            <a:r>
              <a:rPr lang="en-US" altLang="zh-CN" sz="2800" b="1" dirty="0" err="1">
                <a:solidFill>
                  <a:schemeClr val="hlink"/>
                </a:solidFill>
                <a:latin typeface="Times New Roman" pitchFamily="18" charset="0"/>
              </a:rPr>
              <a:t>jump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chemeClr val="hlink"/>
                </a:solidFill>
                <a:latin typeface="Times New Roman" pitchFamily="18" charset="0"/>
              </a:rPr>
              <a:t>jump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itchFamily="18" charset="0"/>
              </a:rPr>
              <a:t>   I am jumping now.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Fly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itchFamily="18" charset="0"/>
              </a:rPr>
              <a:t>fly</a:t>
            </a: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itchFamily="18" charset="0"/>
              </a:rPr>
              <a:t>fly</a:t>
            </a: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                 I can fly       I can fly.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Fly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itchFamily="18" charset="0"/>
              </a:rPr>
              <a:t>fly</a:t>
            </a: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itchFamily="18" charset="0"/>
              </a:rPr>
              <a:t>fly</a:t>
            </a:r>
            <a:r>
              <a:rPr lang="en-US" altLang="zh-CN" sz="2800" b="1" dirty="0">
                <a:solidFill>
                  <a:srgbClr val="0000CC"/>
                </a:solidFill>
                <a:latin typeface="Times New Roman" pitchFamily="18" charset="0"/>
              </a:rPr>
              <a:t>                 I am flying  now.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Run </a:t>
            </a:r>
            <a:r>
              <a:rPr lang="en-US" altLang="zh-CN" sz="2800" b="1" dirty="0" err="1">
                <a:solidFill>
                  <a:srgbClr val="008000"/>
                </a:solidFill>
                <a:latin typeface="Times New Roman" pitchFamily="18" charset="0"/>
              </a:rPr>
              <a:t>run</a:t>
            </a: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008000"/>
                </a:solidFill>
                <a:latin typeface="Times New Roman" pitchFamily="18" charset="0"/>
              </a:rPr>
              <a:t>run</a:t>
            </a: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           I can run     I can run.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Run </a:t>
            </a:r>
            <a:r>
              <a:rPr lang="en-US" altLang="zh-CN" sz="2800" b="1" dirty="0" err="1">
                <a:solidFill>
                  <a:srgbClr val="008000"/>
                </a:solidFill>
                <a:latin typeface="Times New Roman" pitchFamily="18" charset="0"/>
              </a:rPr>
              <a:t>run</a:t>
            </a: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008000"/>
                </a:solidFill>
                <a:latin typeface="Times New Roman" pitchFamily="18" charset="0"/>
              </a:rPr>
              <a:t>run</a:t>
            </a:r>
            <a:r>
              <a:rPr lang="en-US" altLang="zh-CN" sz="2800" b="1" dirty="0">
                <a:solidFill>
                  <a:srgbClr val="008000"/>
                </a:solidFill>
                <a:latin typeface="Times New Roman" pitchFamily="18" charset="0"/>
              </a:rPr>
              <a:t>           I am running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270892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FF0000"/>
                </a:solidFill>
              </a:rPr>
              <a:t>Thank you ,bye-bye!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8000" b="1" i="1">
                <a:solidFill>
                  <a:srgbClr val="FF3300"/>
                </a:solidFill>
              </a:rPr>
              <a:t>A brain storm</a:t>
            </a:r>
          </a:p>
        </p:txBody>
      </p:sp>
      <p:pic>
        <p:nvPicPr>
          <p:cNvPr id="11267" name="Picture 3" descr="play football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109538" y="1270000"/>
            <a:ext cx="4248150" cy="2517775"/>
          </a:xfrm>
          <a:noFill/>
          <a:ln/>
        </p:spPr>
      </p:pic>
      <p:pic>
        <p:nvPicPr>
          <p:cNvPr id="11268" name="Picture 4" descr="play basketball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932363" y="1270000"/>
            <a:ext cx="3816350" cy="2185988"/>
          </a:xfrm>
          <a:noFill/>
          <a:ln/>
        </p:spPr>
      </p:pic>
      <p:pic>
        <p:nvPicPr>
          <p:cNvPr id="11269" name="Picture 5" descr="跑步卡通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25438" y="3940175"/>
            <a:ext cx="2951162" cy="26574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0" name="Picture 6" descr="row a boat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500563" y="3933825"/>
            <a:ext cx="4392612" cy="2762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616" y="35730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play football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play basketball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run fast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63093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row a boat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utoUpdateAnimBg="0"/>
      <p:bldP spid="7" grpId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ide bikes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462463" y="3284984"/>
            <a:ext cx="4681537" cy="3382963"/>
          </a:xfrm>
          <a:noFill/>
          <a:ln/>
        </p:spPr>
      </p:pic>
      <p:pic>
        <p:nvPicPr>
          <p:cNvPr id="12291" name="Picture 3" descr="fly kites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9688" y="47625"/>
            <a:ext cx="4462462" cy="3311525"/>
          </a:xfrm>
          <a:noFill/>
          <a:ln/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-612576" y="14847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  </a:t>
            </a:r>
            <a:endParaRPr lang="zh-CN" altLang="zh-CN" dirty="0"/>
          </a:p>
        </p:txBody>
      </p:sp>
      <p:pic>
        <p:nvPicPr>
          <p:cNvPr id="12293" name="Picture 5" descr="do taijiquan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0" y="3501008"/>
            <a:ext cx="4321175" cy="3241675"/>
          </a:xfrm>
          <a:noFill/>
          <a:ln/>
        </p:spPr>
      </p:pic>
      <p:pic>
        <p:nvPicPr>
          <p:cNvPr id="12294" name="Picture 6" descr="play chess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02150" y="117475"/>
            <a:ext cx="46069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576" y="29969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fly a kite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2606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play chess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 taijiquan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35010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ride a bike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utoUpdateAnimBg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600" b="1" i="1" dirty="0">
                <a:solidFill>
                  <a:srgbClr val="FF3300"/>
                </a:solidFill>
              </a:rPr>
              <a:t>Can you .</a:t>
            </a:r>
            <a:r>
              <a:rPr lang="zh-CN" altLang="en-US" sz="6600" b="1" dirty="0">
                <a:solidFill>
                  <a:srgbClr val="FF3300"/>
                </a:solidFill>
              </a:rPr>
              <a:t>...?</a:t>
            </a:r>
            <a:r>
              <a:rPr lang="zh-CN" altLang="en-US" sz="4000" b="1" dirty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772817"/>
            <a:ext cx="4038600" cy="3168352"/>
          </a:xfrm>
        </p:spPr>
        <p:txBody>
          <a:bodyPr/>
          <a:lstStyle/>
          <a:p>
            <a:r>
              <a:rPr lang="zh-CN" altLang="en-US" sz="5400" b="1" i="1" dirty="0">
                <a:solidFill>
                  <a:schemeClr val="accent2"/>
                </a:solidFill>
              </a:rPr>
              <a:t>Yes,I can.</a:t>
            </a:r>
          </a:p>
          <a:p>
            <a:endParaRPr lang="zh-CN" altLang="en-US" sz="6000" b="1" i="1" dirty="0">
              <a:solidFill>
                <a:schemeClr val="accent2"/>
              </a:solidFill>
            </a:endParaRPr>
          </a:p>
          <a:p>
            <a:r>
              <a:rPr lang="zh-CN" altLang="en-US" sz="5400" b="1" i="1" dirty="0">
                <a:solidFill>
                  <a:schemeClr val="accent2"/>
                </a:solidFill>
              </a:rPr>
              <a:t>No,I can't.</a:t>
            </a:r>
          </a:p>
        </p:txBody>
      </p:sp>
      <p:pic>
        <p:nvPicPr>
          <p:cNvPr id="13316" name="Picture 4" descr="跑步卡通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220072" y="1556792"/>
            <a:ext cx="3095625" cy="24463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5" descr="taijiquan 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222875" y="3940175"/>
            <a:ext cx="3238500" cy="28019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i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4475163" cy="45688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i="1">
                <a:solidFill>
                  <a:srgbClr val="3333CC"/>
                </a:solidFill>
              </a:rPr>
              <a:t>             </a:t>
            </a:r>
            <a:endParaRPr lang="zh-CN" altLang="en-US" sz="1600" b="1" i="1">
              <a:solidFill>
                <a:srgbClr val="3333CC"/>
              </a:solidFill>
            </a:endParaRPr>
          </a:p>
          <a:p>
            <a:endParaRPr lang="zh-CN" altLang="en-US" sz="2800" b="1" i="1">
              <a:solidFill>
                <a:srgbClr val="3333CC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4249737" cy="368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i="1" dirty="0">
                <a:solidFill>
                  <a:srgbClr val="FF3300"/>
                </a:solidFill>
              </a:rPr>
              <a:t>1.</a:t>
            </a:r>
            <a:r>
              <a:rPr lang="zh-CN" altLang="en-US" sz="3200" b="1" i="1" dirty="0">
                <a:solidFill>
                  <a:srgbClr val="FF3300"/>
                </a:solidFill>
              </a:rPr>
              <a:t>How many sports can you hear(听到)? What are they?</a:t>
            </a:r>
          </a:p>
          <a:p>
            <a:endParaRPr lang="zh-CN" altLang="en-US" sz="3200" b="1" i="1" dirty="0">
              <a:solidFill>
                <a:srgbClr val="FF3300"/>
              </a:solidFill>
            </a:endParaRPr>
          </a:p>
          <a:p>
            <a:r>
              <a:rPr lang="zh-CN" altLang="en-US" sz="3200" b="1" i="1" dirty="0">
                <a:solidFill>
                  <a:srgbClr val="FF3300"/>
                </a:solidFill>
              </a:rPr>
              <a:t>I can hear______.</a:t>
            </a:r>
          </a:p>
          <a:p>
            <a:r>
              <a:rPr lang="zh-CN" altLang="en-US" sz="3200" b="1" i="1" dirty="0">
                <a:solidFill>
                  <a:srgbClr val="FF3300"/>
                </a:solidFill>
              </a:rPr>
              <a:t>They are_______.</a:t>
            </a:r>
          </a:p>
          <a:p>
            <a:endParaRPr lang="zh-CN" altLang="en-US" sz="3200" b="1" i="1" dirty="0">
              <a:solidFill>
                <a:srgbClr val="FF3300"/>
              </a:solidFill>
            </a:endParaRPr>
          </a:p>
        </p:txBody>
      </p:sp>
      <p:pic>
        <p:nvPicPr>
          <p:cNvPr id="16389" name="Picture 5" descr="大S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005388" y="1844675"/>
            <a:ext cx="3470275" cy="4032250"/>
          </a:xfrm>
          <a:noFill/>
          <a:ln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7950" y="476250"/>
            <a:ext cx="4924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FF3300"/>
                </a:solidFill>
              </a:rPr>
              <a:t>Listen and  answer: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 b="1" i="1">
                <a:solidFill>
                  <a:srgbClr val="3333CC"/>
                </a:solidFill>
              </a:rPr>
              <a:t>Check the answers: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1600200"/>
            <a:ext cx="8147050" cy="1470025"/>
          </a:xfrm>
        </p:spPr>
        <p:txBody>
          <a:bodyPr/>
          <a:lstStyle/>
          <a:p>
            <a:pPr>
              <a:buFontTx/>
              <a:buNone/>
            </a:pPr>
            <a:endParaRPr lang="zh-CN" altLang="en-US" sz="2800" i="1">
              <a:solidFill>
                <a:srgbClr val="FF3300"/>
              </a:solidFill>
            </a:endParaRPr>
          </a:p>
          <a:p>
            <a:endParaRPr lang="zh-CN" altLang="en-US" sz="2800" i="1">
              <a:solidFill>
                <a:srgbClr val="FF3300"/>
              </a:solidFill>
            </a:endParaRPr>
          </a:p>
        </p:txBody>
      </p:sp>
      <p:pic>
        <p:nvPicPr>
          <p:cNvPr id="17412" name="Picture 4" descr="running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-33338" y="1341438"/>
            <a:ext cx="2157413" cy="3598862"/>
          </a:xfrm>
          <a:noFill/>
          <a:ln/>
        </p:spPr>
      </p:pic>
      <p:pic>
        <p:nvPicPr>
          <p:cNvPr id="17413" name="Picture 5" descr="jump high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268538" y="1270000"/>
            <a:ext cx="2163762" cy="3454400"/>
          </a:xfrm>
          <a:noFill/>
          <a:ln/>
        </p:spPr>
      </p:pic>
      <p:pic>
        <p:nvPicPr>
          <p:cNvPr id="17414" name="Picture 6" descr="long jump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211638" y="1270000"/>
            <a:ext cx="2376487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ride a bik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61150" y="1196975"/>
            <a:ext cx="23749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50825" y="5157788"/>
            <a:ext cx="1670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>
                <a:solidFill>
                  <a:srgbClr val="FF3300"/>
                </a:solidFill>
              </a:rPr>
              <a:t>run fast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195513" y="5229225"/>
            <a:ext cx="212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>
                <a:solidFill>
                  <a:srgbClr val="FF3300"/>
                </a:solidFill>
              </a:rPr>
              <a:t>jump high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645025" y="5302250"/>
            <a:ext cx="17843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>
                <a:solidFill>
                  <a:srgbClr val="FF3300"/>
                </a:solidFill>
              </a:rPr>
              <a:t>jump far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877050" y="5157788"/>
            <a:ext cx="17605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i="1">
                <a:solidFill>
                  <a:srgbClr val="FF3300"/>
                </a:solidFill>
              </a:rPr>
              <a:t>ride 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zh-CN" altLang="en-US" b="1" i="1" dirty="0">
                <a:solidFill>
                  <a:srgbClr val="FF3300"/>
                </a:solidFill>
              </a:rPr>
              <a:t>Let's look at Picture </a:t>
            </a:r>
            <a:r>
              <a:rPr lang="zh-CN" altLang="en-US" b="1" i="1" dirty="0" smtClean="0">
                <a:solidFill>
                  <a:srgbClr val="FF3300"/>
                </a:solidFill>
              </a:rPr>
              <a:t>1--2</a:t>
            </a:r>
            <a:endParaRPr lang="zh-CN" altLang="en-US" b="1" i="1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8229600" cy="3672408"/>
          </a:xfrm>
        </p:spPr>
        <p:txBody>
          <a:bodyPr/>
          <a:lstStyle/>
          <a:p>
            <a:r>
              <a:rPr lang="zh-CN" altLang="en-US" sz="4400" b="1" i="1" dirty="0">
                <a:solidFill>
                  <a:srgbClr val="3333CC"/>
                </a:solidFill>
              </a:rPr>
              <a:t>Can Amy run fast?</a:t>
            </a:r>
          </a:p>
          <a:p>
            <a:pPr marL="0" indent="0">
              <a:buNone/>
            </a:pPr>
            <a:r>
              <a:rPr lang="en-US" altLang="zh-CN" sz="5400" b="1" i="1" dirty="0" smtClean="0">
                <a:solidFill>
                  <a:srgbClr val="3333CC"/>
                </a:solidFill>
              </a:rPr>
              <a:t>  </a:t>
            </a:r>
            <a:r>
              <a:rPr lang="en-US" altLang="zh-CN" sz="5400" b="1" i="1" dirty="0" smtClean="0">
                <a:solidFill>
                  <a:srgbClr val="FF0000"/>
                </a:solidFill>
              </a:rPr>
              <a:t>No, she can’t.</a:t>
            </a:r>
            <a:endParaRPr lang="zh-CN" altLang="en-US" sz="5400" b="1" i="1" dirty="0">
              <a:solidFill>
                <a:srgbClr val="FF0000"/>
              </a:solidFill>
            </a:endParaRPr>
          </a:p>
          <a:p>
            <a:r>
              <a:rPr lang="zh-CN" altLang="en-US" sz="4400" b="1" i="1" dirty="0">
                <a:solidFill>
                  <a:srgbClr val="3333CC"/>
                </a:solidFill>
              </a:rPr>
              <a:t>Who is the winner</a:t>
            </a:r>
            <a:r>
              <a:rPr lang="zh-CN" altLang="en-US" sz="4400" b="1" i="1" dirty="0" smtClean="0">
                <a:solidFill>
                  <a:srgbClr val="3333CC"/>
                </a:solidFill>
              </a:rPr>
              <a:t>?</a:t>
            </a:r>
            <a:endParaRPr lang="en-US" altLang="zh-CN" sz="4400" b="1" i="1" dirty="0" smtClean="0">
              <a:solidFill>
                <a:srgbClr val="3333CC"/>
              </a:solidFill>
            </a:endParaRPr>
          </a:p>
          <a:p>
            <a:r>
              <a:rPr lang="en-US" altLang="zh-CN" sz="4400" b="1" i="1" dirty="0" smtClean="0">
                <a:solidFill>
                  <a:srgbClr val="FF0000"/>
                </a:solidFill>
              </a:rPr>
              <a:t>Sam.</a:t>
            </a:r>
            <a:endParaRPr lang="zh-CN" altLang="en-US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848" y="1628800"/>
            <a:ext cx="5545138" cy="1205086"/>
          </a:xfrm>
        </p:spPr>
        <p:txBody>
          <a:bodyPr/>
          <a:lstStyle/>
          <a:p>
            <a:r>
              <a:rPr lang="zh-CN" altLang="en-US" sz="9600" dirty="0" smtClean="0">
                <a:solidFill>
                  <a:srgbClr val="FF0000"/>
                </a:solidFill>
                <a:latin typeface="Times New Roman" pitchFamily="18" charset="0"/>
              </a:rPr>
              <a:t>Can </a:t>
            </a:r>
            <a:r>
              <a:rPr lang="zh-CN" altLang="en-US" sz="9600" dirty="0">
                <a:solidFill>
                  <a:srgbClr val="FF0000"/>
                </a:solidFill>
                <a:latin typeface="Times New Roman" pitchFamily="18" charset="0"/>
              </a:rPr>
              <a:t>you ...?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068960"/>
            <a:ext cx="4680520" cy="2736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8000" dirty="0">
                <a:solidFill>
                  <a:schemeClr val="hlink"/>
                </a:solidFill>
                <a:latin typeface="Times New Roman" pitchFamily="18" charset="0"/>
              </a:rPr>
              <a:t>Yes, I can.</a:t>
            </a:r>
          </a:p>
          <a:p>
            <a:pPr>
              <a:lnSpc>
                <a:spcPct val="90000"/>
              </a:lnSpc>
            </a:pPr>
            <a:r>
              <a:rPr lang="zh-CN" altLang="en-US" sz="8000" dirty="0">
                <a:solidFill>
                  <a:schemeClr val="hlink"/>
                </a:solidFill>
                <a:latin typeface="Times New Roman" pitchFamily="18" charset="0"/>
              </a:rPr>
              <a:t>No, I can't.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2413" y="188913"/>
            <a:ext cx="287972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51520" y="3573016"/>
            <a:ext cx="2880320" cy="5760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5400" b="1" i="1" kern="0" dirty="0" smtClean="0">
                <a:solidFill>
                  <a:srgbClr val="FF3300"/>
                </a:solidFill>
                <a:latin typeface="+mn-lt"/>
                <a:ea typeface="+mn-ea"/>
              </a:rPr>
              <a:t>run</a:t>
            </a:r>
            <a:r>
              <a:rPr kumimoji="0" lang="zh-CN" altLang="en-US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</a:t>
            </a:r>
            <a:endParaRPr kumimoji="0" lang="zh-CN" altLang="en-US" sz="5400" b="1" i="1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模板网-WWW.1PPT.COM">
  <a:themeElements>
    <a:clrScheme name="神秘曲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神秘曲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神秘曲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第一PPT模板网-WWW.1PPT.COM ">
  <a:themeElements>
    <a:clrScheme name="神秘曲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神秘曲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神秘曲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神秘曲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神秘曲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第一PPT模板网-WWW.1PPT.COM  ">
  <a:themeElements>
    <a:clrScheme name="默认设计模板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4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第一PPT模板网-WWW.1PPT.COM    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157255387</TotalTime>
  <Pages>0</Pages>
  <Words>602</Words>
  <Characters>0</Characters>
  <Application>Microsoft Office PowerPoint</Application>
  <DocSecurity>0</DocSecurity>
  <PresentationFormat>全屏显示(4:3)</PresentationFormat>
  <Lines>0</Lines>
  <Paragraphs>127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第一PPT模板网-WWW.1PPT.COM</vt:lpstr>
      <vt:lpstr>第一PPT模板网-WWW.1PPT.COM </vt:lpstr>
      <vt:lpstr>第一PPT模板网-WWW.1PPT.COM  </vt:lpstr>
      <vt:lpstr>第一PPT模板网-WWW.1PPT.COM     </vt:lpstr>
      <vt:lpstr>Module 5 Unit 1</vt:lpstr>
      <vt:lpstr>Let’s chant</vt:lpstr>
      <vt:lpstr>A brain storm</vt:lpstr>
      <vt:lpstr>  </vt:lpstr>
      <vt:lpstr>Can you ....? </vt:lpstr>
      <vt:lpstr> </vt:lpstr>
      <vt:lpstr>Check the answers:</vt:lpstr>
      <vt:lpstr>Let's look at Picture 1--2</vt:lpstr>
      <vt:lpstr>Can you ...?</vt:lpstr>
      <vt:lpstr>Picture 3--4</vt:lpstr>
      <vt:lpstr>  </vt:lpstr>
      <vt:lpstr>Picture 5--6</vt:lpstr>
      <vt:lpstr> </vt:lpstr>
      <vt:lpstr>Can you…</vt:lpstr>
      <vt:lpstr>Picture 7--8</vt:lpstr>
      <vt:lpstr>Say the chant:</vt:lpstr>
      <vt:lpstr>Survey: Can you ...?</vt:lpstr>
      <vt:lpstr>Can you ...?</vt:lpstr>
      <vt:lpstr>Homework</vt:lpstr>
      <vt:lpstr>幻灯片 20</vt:lpstr>
    </vt:vector>
  </TitlesOfParts>
  <Manager>www.edudown.net</Manager>
  <Company>www.edudown.net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第一PPT模板网-WWW.1PPT.COM_x000d_
</dc:description>
  <cp:lastModifiedBy>Administrator</cp:lastModifiedBy>
  <cp:revision>59</cp:revision>
  <cp:lastPrinted>1899-12-30T00:00:00Z</cp:lastPrinted>
  <dcterms:created xsi:type="dcterms:W3CDTF">2013-10-09T22:29:09Z</dcterms:created>
  <dcterms:modified xsi:type="dcterms:W3CDTF">2018-11-04T07:46:25Z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