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99" r:id="rId3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60"/>
        <p:guide pos="2887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fontAlgn="base"/>
            <a:fld id="{D2A48B96-639E-45A3-A0BA-2464DFDB1FAA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4100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101" name="备注占位符 4"/>
          <p:cNvSpPr>
            <a:spLocks noGrp="1"/>
          </p:cNvSpPr>
          <p:nvPr>
            <p:ph type="body" sz="quarter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t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0"/>
            <a:r>
              <a:rPr lang="zh-CN" altLang="en-US"/>
              <a:t>第二级</a:t>
            </a:r>
            <a:endParaRPr lang="zh-CN" altLang="en-US"/>
          </a:p>
          <a:p>
            <a:pPr lvl="2" indent="0"/>
            <a:r>
              <a:rPr lang="zh-CN" altLang="en-US"/>
              <a:t>第三级</a:t>
            </a:r>
            <a:endParaRPr lang="zh-CN" altLang="en-US"/>
          </a:p>
          <a:p>
            <a:pPr lvl="3" indent="0"/>
            <a:r>
              <a:rPr lang="zh-CN" altLang="en-US"/>
              <a:t>第四级</a:t>
            </a:r>
            <a:endParaRPr lang="zh-CN" altLang="en-US"/>
          </a:p>
          <a:p>
            <a:pPr lvl="4" indent="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fontAlgn="base"/>
            <a:fld id="{A6837353-30EB-4A48-80EB-173D804AEFBD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074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 indent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075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-34290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285750"/>
            <a:r>
              <a:rPr lang="zh-CN" altLang="en-US"/>
              <a:t>第二级</a:t>
            </a:r>
            <a:endParaRPr lang="zh-CN" altLang="en-US"/>
          </a:p>
          <a:p>
            <a:pPr lvl="2" indent="-228600"/>
            <a:r>
              <a:rPr lang="zh-CN" altLang="en-US"/>
              <a:t>第三级</a:t>
            </a:r>
            <a:endParaRPr lang="zh-CN" altLang="en-US"/>
          </a:p>
          <a:p>
            <a:pPr lvl="3" indent="-228600"/>
            <a:r>
              <a:rPr lang="zh-CN" altLang="en-US"/>
              <a:t>第四级</a:t>
            </a:r>
            <a:endParaRPr lang="zh-CN" altLang="en-US"/>
          </a:p>
          <a:p>
            <a:pPr lvl="4" indent="-22860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baa44a220fdf10c7dcae46ec2e219fab_1-810-jpg_6-1440-0-0-144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445" y="15875"/>
            <a:ext cx="9229725" cy="6853555"/>
          </a:xfrm>
          <a:prstGeom prst="rect">
            <a:avLst/>
          </a:prstGeom>
          <a:effectLst>
            <a:reflection blurRad="1270000" stA="0" endPos="65000" dir="5400000" sy="-100000" algn="bl" rotWithShape="0"/>
          </a:effectLst>
        </p:spPr>
      </p:pic>
      <p:sp>
        <p:nvSpPr>
          <p:cNvPr id="5" name="文本框 4"/>
          <p:cNvSpPr txBox="1"/>
          <p:nvPr/>
        </p:nvSpPr>
        <p:spPr>
          <a:xfrm>
            <a:off x="4445" y="15875"/>
            <a:ext cx="4204970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660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习题：</a:t>
            </a:r>
            <a:endParaRPr lang="zh-CN" altLang="en-US" sz="660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90170" y="2406650"/>
            <a:ext cx="8702675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800">
                <a:solidFill>
                  <a:srgbClr val="FF0000"/>
                </a:solidFill>
              </a:rPr>
              <a:t>1</a:t>
            </a:r>
            <a:r>
              <a:rPr lang="zh-CN" altLang="en-US" sz="4800">
                <a:solidFill>
                  <a:srgbClr val="FF0000"/>
                </a:solidFill>
              </a:rPr>
              <a:t>、把今天学习的内容和父母分享。</a:t>
            </a:r>
            <a:endParaRPr lang="zh-CN" altLang="en-US" sz="4800">
              <a:solidFill>
                <a:srgbClr val="FF0000"/>
              </a:solidFill>
            </a:endParaRPr>
          </a:p>
          <a:p>
            <a:r>
              <a:rPr lang="en-US" altLang="zh-CN" sz="4800">
                <a:solidFill>
                  <a:srgbClr val="FF0000"/>
                </a:solidFill>
              </a:rPr>
              <a:t>2</a:t>
            </a:r>
            <a:r>
              <a:rPr lang="zh-CN" altLang="en-US" sz="4800">
                <a:solidFill>
                  <a:srgbClr val="FF0000"/>
                </a:solidFill>
              </a:rPr>
              <a:t>、与家长演示上学路上的情景。</a:t>
            </a:r>
            <a:endParaRPr lang="zh-CN" altLang="en-US" sz="48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</Words>
  <Application>WPS 演示</Application>
  <PresentationFormat/>
  <Paragraphs>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宋体</vt:lpstr>
      <vt:lpstr>Wingdings</vt:lpstr>
      <vt:lpstr>微软雅黑</vt:lpstr>
      <vt:lpstr>Arial Unicode MS</vt:lpstr>
      <vt:lpstr>Calibri</vt:lpstr>
      <vt:lpstr>华文琥珀</vt:lpstr>
      <vt:lpstr>Segoe Print</vt:lpstr>
      <vt:lpstr>2_默认设计模板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Administrator</cp:lastModifiedBy>
  <cp:revision>6</cp:revision>
  <dcterms:created xsi:type="dcterms:W3CDTF">2018-10-28T13:28:55Z</dcterms:created>
  <dcterms:modified xsi:type="dcterms:W3CDTF">2018-11-04T08:16:57Z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2052-11.1.0.7932</vt:lpwstr>
  </property>
</Properties>
</file>