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3" r:id="rId4"/>
    <p:sldId id="274" r:id="rId5"/>
    <p:sldId id="275" r:id="rId6"/>
    <p:sldId id="276" r:id="rId7"/>
    <p:sldId id="277" r:id="rId8"/>
    <p:sldId id="283" r:id="rId9"/>
    <p:sldId id="285" r:id="rId10"/>
    <p:sldId id="278" r:id="rId11"/>
    <p:sldId id="279" r:id="rId12"/>
    <p:sldId id="280" r:id="rId13"/>
    <p:sldId id="281" r:id="rId14"/>
    <p:sldId id="259" r:id="rId15"/>
    <p:sldId id="284" r:id="rId16"/>
    <p:sldId id="282" r:id="rId17"/>
    <p:sldId id="260" r:id="rId18"/>
    <p:sldId id="262" r:id="rId19"/>
    <p:sldId id="257" r:id="rId20"/>
    <p:sldId id="267" r:id="rId21"/>
    <p:sldId id="271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60"/>
  </p:normalViewPr>
  <p:slideViewPr>
    <p:cSldViewPr>
      <p:cViewPr varScale="1">
        <p:scale>
          <a:sx n="66" d="100"/>
          <a:sy n="66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7"/>
          <a:stretch/>
        </p:blipFill>
        <p:spPr>
          <a:xfrm>
            <a:off x="0" y="25467"/>
            <a:ext cx="9144000" cy="6832533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096" y="3717032"/>
            <a:ext cx="2362904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763687" y="836712"/>
            <a:ext cx="714169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小朋友们，你们</a:t>
            </a:r>
            <a:r>
              <a:rPr lang="zh-CN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能帮助</a:t>
            </a:r>
            <a:endParaRPr lang="en-US" altLang="zh-CN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zh-CN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我吗？请你们</a:t>
            </a:r>
            <a:r>
              <a:rPr lang="zh-CN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好好爱惜</a:t>
            </a:r>
            <a:endParaRPr lang="en-US" altLang="zh-CN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zh-CN" alt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我的身体</a:t>
            </a:r>
            <a:r>
              <a:rPr lang="zh-CN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我想和你们一</a:t>
            </a:r>
            <a:endParaRPr lang="en-US" altLang="zh-CN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zh-CN" alt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直做朋友哦！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647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39" y="0"/>
            <a:ext cx="9144000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547019" y="1575723"/>
            <a:ext cx="679224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听了纸的倾诉你认为</a:t>
            </a:r>
            <a:endParaRPr lang="en-US" altLang="zh-CN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zh-CN" alt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我们应该怎么做？看</a:t>
            </a:r>
            <a:endParaRPr lang="en-US" altLang="zh-CN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zh-CN" alt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下面哪些行为是正确</a:t>
            </a:r>
            <a:endParaRPr lang="en-US" altLang="zh-CN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zh-CN" alt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的</a:t>
            </a:r>
            <a:r>
              <a:rPr lang="zh-CN" alt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哪些错误的？</a:t>
            </a:r>
            <a:endParaRPr lang="zh-CN" alt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78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5823"/>
          <a:stretch/>
        </p:blipFill>
        <p:spPr bwMode="auto">
          <a:xfrm>
            <a:off x="0" y="-114300"/>
            <a:ext cx="9036496" cy="705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65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32" r="31270"/>
          <a:stretch/>
        </p:blipFill>
        <p:spPr bwMode="auto">
          <a:xfrm>
            <a:off x="-13387" y="0"/>
            <a:ext cx="91573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65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67"/>
          <a:stretch/>
        </p:blipFill>
        <p:spPr>
          <a:xfrm>
            <a:off x="4506" y="0"/>
            <a:ext cx="9139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9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b5f483bcf524ccbff0218402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7q58PICbGA_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图片 3" descr="083bf5ef4693daef5ef73da8.jpg"/>
          <p:cNvPicPr>
            <a:picLocks noChangeAspect="1"/>
          </p:cNvPicPr>
          <p:nvPr/>
        </p:nvPicPr>
        <p:blipFill>
          <a:blip r:embed="rId3" cstate="print"/>
          <a:srcRect l="20075" t="14300" r="30313" b="13251"/>
          <a:stretch>
            <a:fillRect/>
          </a:stretch>
        </p:blipFill>
        <p:spPr>
          <a:xfrm>
            <a:off x="1763688" y="1412776"/>
            <a:ext cx="5760640" cy="44644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83768" y="260648"/>
            <a:ext cx="4358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纸的制作过程</a:t>
            </a:r>
            <a:endParaRPr lang="zh-CN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b5f483bcf524ccbff0218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sy_201103281048103637-1.jpg"/>
          <p:cNvPicPr>
            <a:picLocks noChangeAspect="1"/>
          </p:cNvPicPr>
          <p:nvPr/>
        </p:nvPicPr>
        <p:blipFill>
          <a:blip r:embed="rId2" cstate="print"/>
          <a:srcRect b="469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 descr="timg.jpg"/>
          <p:cNvPicPr>
            <a:picLocks noChangeAspect="1"/>
          </p:cNvPicPr>
          <p:nvPr/>
        </p:nvPicPr>
        <p:blipFill>
          <a:blip r:embed="rId3" cstate="print"/>
          <a:srcRect l="3932" t="7476" r="6294" b="16925"/>
          <a:stretch>
            <a:fillRect/>
          </a:stretch>
        </p:blipFill>
        <p:spPr>
          <a:xfrm>
            <a:off x="1" y="3212976"/>
            <a:ext cx="2740410" cy="364502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16084" y="2044005"/>
            <a:ext cx="4448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我  是 一 张 纸</a:t>
            </a:r>
            <a:endParaRPr lang="zh-CN" alt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3"/>
          <a:stretch/>
        </p:blipFill>
        <p:spPr>
          <a:xfrm>
            <a:off x="28894" y="9826"/>
            <a:ext cx="9144000" cy="684817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87196" y="2967335"/>
            <a:ext cx="922880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小朋友们，我们要爱惜我们的</a:t>
            </a:r>
            <a:endParaRPr lang="en-US" altLang="zh-CN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zh-CN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纸张，不要随意浪费，让他一</a:t>
            </a:r>
            <a:endParaRPr lang="en-US" altLang="zh-CN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zh-CN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直成为我们的朋友，为我们带</a:t>
            </a:r>
            <a:endParaRPr lang="en-US" altLang="zh-CN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zh-CN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来便利和欢乐！</a:t>
            </a:r>
            <a:endParaRPr lang="en-US" altLang="zh-CN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190770" y="3458865"/>
            <a:ext cx="1890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/>
                <a:solidFill>
                  <a:schemeClr val="accent3"/>
                </a:solidFill>
                <a:effectLst/>
              </a:rPr>
              <a:t>再  见</a:t>
            </a:r>
            <a:endParaRPr lang="zh-CN" alt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01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1"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91680" y="1268760"/>
            <a:ext cx="7366119" cy="46166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zh-CN" alt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我早出身在</a:t>
            </a:r>
            <a:r>
              <a:rPr lang="en-US" altLang="zh-CN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2000</a:t>
            </a:r>
            <a:r>
              <a:rPr lang="zh-CN" alt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多年前</a:t>
            </a:r>
            <a:endParaRPr lang="en-US" altLang="zh-CN" sz="4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zh-CN" alt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人们用大叔爷爷的树皮经过</a:t>
            </a:r>
            <a:endParaRPr lang="en-US" altLang="zh-CN" sz="4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zh-CN" alt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加工创造了我，后面一个叫</a:t>
            </a:r>
            <a:endParaRPr lang="en-US" altLang="zh-CN" sz="4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zh-CN" alt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蔡伦的</a:t>
            </a:r>
            <a:r>
              <a:rPr lang="zh-CN" alt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叔叔发明了印刷术，使</a:t>
            </a:r>
            <a:endParaRPr lang="en-US" altLang="zh-CN" sz="4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zh-CN" alt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我更快更好的被创造，</a:t>
            </a:r>
            <a:r>
              <a:rPr lang="zh-CN" alt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也让我</a:t>
            </a:r>
            <a:endParaRPr lang="en-US" altLang="zh-CN" sz="4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zh-CN" alt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更多</a:t>
            </a:r>
            <a:r>
              <a:rPr lang="zh-CN" alt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的出现在了</a:t>
            </a:r>
            <a:r>
              <a:rPr lang="zh-CN" alt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人类</a:t>
            </a:r>
            <a:r>
              <a:rPr lang="zh-CN" altLang="en-US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的</a:t>
            </a:r>
            <a:r>
              <a:rPr lang="zh-CN" alt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生活</a:t>
            </a:r>
            <a:r>
              <a:rPr lang="zh-CN" alt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里。</a:t>
            </a:r>
            <a:endParaRPr lang="en-US" altLang="zh-CN" sz="40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zh-CN" alt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88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2"/>
          <a:stretch/>
        </p:blipFill>
        <p:spPr>
          <a:xfrm>
            <a:off x="0" y="0"/>
            <a:ext cx="9144000" cy="69573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79"/>
            <a:ext cx="5112568" cy="430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77867"/>
            <a:ext cx="5134440" cy="357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31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3343510" cy="25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47" y="980728"/>
            <a:ext cx="3419475" cy="25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45024"/>
            <a:ext cx="489654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27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87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任意多边形 3"/>
          <p:cNvSpPr/>
          <p:nvPr/>
        </p:nvSpPr>
        <p:spPr>
          <a:xfrm>
            <a:off x="1669143" y="2234305"/>
            <a:ext cx="740228" cy="595981"/>
          </a:xfrm>
          <a:custGeom>
            <a:avLst/>
            <a:gdLst>
              <a:gd name="connsiteX0" fmla="*/ 0 w 740228"/>
              <a:gd name="connsiteY0" fmla="*/ 595981 h 595981"/>
              <a:gd name="connsiteX1" fmla="*/ 304800 w 740228"/>
              <a:gd name="connsiteY1" fmla="*/ 895 h 595981"/>
              <a:gd name="connsiteX2" fmla="*/ 740228 w 740228"/>
              <a:gd name="connsiteY2" fmla="*/ 450838 h 595981"/>
              <a:gd name="connsiteX3" fmla="*/ 740228 w 740228"/>
              <a:gd name="connsiteY3" fmla="*/ 450838 h 595981"/>
              <a:gd name="connsiteX4" fmla="*/ 740228 w 740228"/>
              <a:gd name="connsiteY4" fmla="*/ 450838 h 59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228" h="595981">
                <a:moveTo>
                  <a:pt x="0" y="595981"/>
                </a:moveTo>
                <a:cubicBezTo>
                  <a:pt x="90714" y="310533"/>
                  <a:pt x="181429" y="25085"/>
                  <a:pt x="304800" y="895"/>
                </a:cubicBezTo>
                <a:cubicBezTo>
                  <a:pt x="428171" y="-23295"/>
                  <a:pt x="740228" y="450838"/>
                  <a:pt x="740228" y="450838"/>
                </a:cubicBezTo>
                <a:lnTo>
                  <a:pt x="740228" y="450838"/>
                </a:lnTo>
                <a:lnTo>
                  <a:pt x="740228" y="45083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3599543" y="1914720"/>
            <a:ext cx="856343" cy="668823"/>
          </a:xfrm>
          <a:custGeom>
            <a:avLst/>
            <a:gdLst>
              <a:gd name="connsiteX0" fmla="*/ 0 w 856343"/>
              <a:gd name="connsiteY0" fmla="*/ 668823 h 668823"/>
              <a:gd name="connsiteX1" fmla="*/ 232228 w 856343"/>
              <a:gd name="connsiteY1" fmla="*/ 1166 h 668823"/>
              <a:gd name="connsiteX2" fmla="*/ 856343 w 856343"/>
              <a:gd name="connsiteY2" fmla="*/ 494651 h 668823"/>
              <a:gd name="connsiteX3" fmla="*/ 856343 w 856343"/>
              <a:gd name="connsiteY3" fmla="*/ 494651 h 668823"/>
              <a:gd name="connsiteX4" fmla="*/ 856343 w 856343"/>
              <a:gd name="connsiteY4" fmla="*/ 494651 h 668823"/>
              <a:gd name="connsiteX5" fmla="*/ 827314 w 856343"/>
              <a:gd name="connsiteY5" fmla="*/ 407566 h 668823"/>
              <a:gd name="connsiteX6" fmla="*/ 827314 w 856343"/>
              <a:gd name="connsiteY6" fmla="*/ 407566 h 668823"/>
              <a:gd name="connsiteX7" fmla="*/ 841828 w 856343"/>
              <a:gd name="connsiteY7" fmla="*/ 451109 h 668823"/>
              <a:gd name="connsiteX8" fmla="*/ 841828 w 856343"/>
              <a:gd name="connsiteY8" fmla="*/ 465623 h 66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343" h="668823">
                <a:moveTo>
                  <a:pt x="0" y="668823"/>
                </a:moveTo>
                <a:cubicBezTo>
                  <a:pt x="44752" y="349509"/>
                  <a:pt x="89504" y="30195"/>
                  <a:pt x="232228" y="1166"/>
                </a:cubicBezTo>
                <a:cubicBezTo>
                  <a:pt x="374952" y="-27863"/>
                  <a:pt x="856343" y="494651"/>
                  <a:pt x="856343" y="494651"/>
                </a:cubicBezTo>
                <a:lnTo>
                  <a:pt x="856343" y="494651"/>
                </a:lnTo>
                <a:lnTo>
                  <a:pt x="856343" y="494651"/>
                </a:lnTo>
                <a:lnTo>
                  <a:pt x="827314" y="407566"/>
                </a:lnTo>
                <a:lnTo>
                  <a:pt x="827314" y="407566"/>
                </a:lnTo>
                <a:cubicBezTo>
                  <a:pt x="829733" y="414823"/>
                  <a:pt x="839409" y="441433"/>
                  <a:pt x="841828" y="451109"/>
                </a:cubicBezTo>
                <a:cubicBezTo>
                  <a:pt x="844247" y="460785"/>
                  <a:pt x="843037" y="463204"/>
                  <a:pt x="841828" y="46562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2583543" y="3997471"/>
            <a:ext cx="1245063" cy="560015"/>
          </a:xfrm>
          <a:custGeom>
            <a:avLst/>
            <a:gdLst>
              <a:gd name="connsiteX0" fmla="*/ 0 w 1245063"/>
              <a:gd name="connsiteY0" fmla="*/ 560015 h 560015"/>
              <a:gd name="connsiteX1" fmla="*/ 246743 w 1245063"/>
              <a:gd name="connsiteY1" fmla="*/ 139100 h 560015"/>
              <a:gd name="connsiteX2" fmla="*/ 827314 w 1245063"/>
              <a:gd name="connsiteY2" fmla="*/ 8472 h 560015"/>
              <a:gd name="connsiteX3" fmla="*/ 1219200 w 1245063"/>
              <a:gd name="connsiteY3" fmla="*/ 342300 h 560015"/>
              <a:gd name="connsiteX4" fmla="*/ 1175657 w 1245063"/>
              <a:gd name="connsiteY4" fmla="*/ 327786 h 56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5063" h="560015">
                <a:moveTo>
                  <a:pt x="0" y="560015"/>
                </a:moveTo>
                <a:cubicBezTo>
                  <a:pt x="54428" y="395519"/>
                  <a:pt x="108857" y="231024"/>
                  <a:pt x="246743" y="139100"/>
                </a:cubicBezTo>
                <a:cubicBezTo>
                  <a:pt x="384629" y="47176"/>
                  <a:pt x="665238" y="-25395"/>
                  <a:pt x="827314" y="8472"/>
                </a:cubicBezTo>
                <a:cubicBezTo>
                  <a:pt x="989390" y="42339"/>
                  <a:pt x="1161143" y="289081"/>
                  <a:pt x="1219200" y="342300"/>
                </a:cubicBezTo>
                <a:cubicBezTo>
                  <a:pt x="1277257" y="395519"/>
                  <a:pt x="1226457" y="361652"/>
                  <a:pt x="1175657" y="32778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07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9524" r="7143" b="13863"/>
          <a:stretch/>
        </p:blipFill>
        <p:spPr>
          <a:xfrm>
            <a:off x="794298" y="116632"/>
            <a:ext cx="3944124" cy="30638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5" b="9672"/>
          <a:stretch/>
        </p:blipFill>
        <p:spPr>
          <a:xfrm>
            <a:off x="4940007" y="1237145"/>
            <a:ext cx="3739480" cy="38867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2" y="3405967"/>
            <a:ext cx="4475376" cy="298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1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96"/>
          <a:stretch/>
        </p:blipFill>
        <p:spPr>
          <a:xfrm>
            <a:off x="87085" y="0"/>
            <a:ext cx="8949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87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任意多边形 3"/>
          <p:cNvSpPr/>
          <p:nvPr/>
        </p:nvSpPr>
        <p:spPr>
          <a:xfrm>
            <a:off x="1669143" y="2234305"/>
            <a:ext cx="740228" cy="595981"/>
          </a:xfrm>
          <a:custGeom>
            <a:avLst/>
            <a:gdLst>
              <a:gd name="connsiteX0" fmla="*/ 0 w 740228"/>
              <a:gd name="connsiteY0" fmla="*/ 595981 h 595981"/>
              <a:gd name="connsiteX1" fmla="*/ 304800 w 740228"/>
              <a:gd name="connsiteY1" fmla="*/ 895 h 595981"/>
              <a:gd name="connsiteX2" fmla="*/ 740228 w 740228"/>
              <a:gd name="connsiteY2" fmla="*/ 450838 h 595981"/>
              <a:gd name="connsiteX3" fmla="*/ 740228 w 740228"/>
              <a:gd name="connsiteY3" fmla="*/ 450838 h 595981"/>
              <a:gd name="connsiteX4" fmla="*/ 740228 w 740228"/>
              <a:gd name="connsiteY4" fmla="*/ 450838 h 59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228" h="595981">
                <a:moveTo>
                  <a:pt x="0" y="595981"/>
                </a:moveTo>
                <a:cubicBezTo>
                  <a:pt x="90714" y="310533"/>
                  <a:pt x="181429" y="25085"/>
                  <a:pt x="304800" y="895"/>
                </a:cubicBezTo>
                <a:cubicBezTo>
                  <a:pt x="428171" y="-23295"/>
                  <a:pt x="740228" y="450838"/>
                  <a:pt x="740228" y="450838"/>
                </a:cubicBezTo>
                <a:lnTo>
                  <a:pt x="740228" y="450838"/>
                </a:lnTo>
                <a:lnTo>
                  <a:pt x="740228" y="45083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3599543" y="1914720"/>
            <a:ext cx="856343" cy="668823"/>
          </a:xfrm>
          <a:custGeom>
            <a:avLst/>
            <a:gdLst>
              <a:gd name="connsiteX0" fmla="*/ 0 w 856343"/>
              <a:gd name="connsiteY0" fmla="*/ 668823 h 668823"/>
              <a:gd name="connsiteX1" fmla="*/ 232228 w 856343"/>
              <a:gd name="connsiteY1" fmla="*/ 1166 h 668823"/>
              <a:gd name="connsiteX2" fmla="*/ 856343 w 856343"/>
              <a:gd name="connsiteY2" fmla="*/ 494651 h 668823"/>
              <a:gd name="connsiteX3" fmla="*/ 856343 w 856343"/>
              <a:gd name="connsiteY3" fmla="*/ 494651 h 668823"/>
              <a:gd name="connsiteX4" fmla="*/ 856343 w 856343"/>
              <a:gd name="connsiteY4" fmla="*/ 494651 h 668823"/>
              <a:gd name="connsiteX5" fmla="*/ 827314 w 856343"/>
              <a:gd name="connsiteY5" fmla="*/ 407566 h 668823"/>
              <a:gd name="connsiteX6" fmla="*/ 827314 w 856343"/>
              <a:gd name="connsiteY6" fmla="*/ 407566 h 668823"/>
              <a:gd name="connsiteX7" fmla="*/ 841828 w 856343"/>
              <a:gd name="connsiteY7" fmla="*/ 451109 h 668823"/>
              <a:gd name="connsiteX8" fmla="*/ 841828 w 856343"/>
              <a:gd name="connsiteY8" fmla="*/ 465623 h 66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6343" h="668823">
                <a:moveTo>
                  <a:pt x="0" y="668823"/>
                </a:moveTo>
                <a:cubicBezTo>
                  <a:pt x="44752" y="349509"/>
                  <a:pt x="89504" y="30195"/>
                  <a:pt x="232228" y="1166"/>
                </a:cubicBezTo>
                <a:cubicBezTo>
                  <a:pt x="374952" y="-27863"/>
                  <a:pt x="856343" y="494651"/>
                  <a:pt x="856343" y="494651"/>
                </a:cubicBezTo>
                <a:lnTo>
                  <a:pt x="856343" y="494651"/>
                </a:lnTo>
                <a:lnTo>
                  <a:pt x="856343" y="494651"/>
                </a:lnTo>
                <a:lnTo>
                  <a:pt x="827314" y="407566"/>
                </a:lnTo>
                <a:lnTo>
                  <a:pt x="827314" y="407566"/>
                </a:lnTo>
                <a:cubicBezTo>
                  <a:pt x="829733" y="414823"/>
                  <a:pt x="839409" y="441433"/>
                  <a:pt x="841828" y="451109"/>
                </a:cubicBezTo>
                <a:cubicBezTo>
                  <a:pt x="844247" y="460785"/>
                  <a:pt x="843037" y="463204"/>
                  <a:pt x="841828" y="465623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2583543" y="3997471"/>
            <a:ext cx="1245063" cy="560015"/>
          </a:xfrm>
          <a:custGeom>
            <a:avLst/>
            <a:gdLst>
              <a:gd name="connsiteX0" fmla="*/ 0 w 1245063"/>
              <a:gd name="connsiteY0" fmla="*/ 560015 h 560015"/>
              <a:gd name="connsiteX1" fmla="*/ 246743 w 1245063"/>
              <a:gd name="connsiteY1" fmla="*/ 139100 h 560015"/>
              <a:gd name="connsiteX2" fmla="*/ 827314 w 1245063"/>
              <a:gd name="connsiteY2" fmla="*/ 8472 h 560015"/>
              <a:gd name="connsiteX3" fmla="*/ 1219200 w 1245063"/>
              <a:gd name="connsiteY3" fmla="*/ 342300 h 560015"/>
              <a:gd name="connsiteX4" fmla="*/ 1175657 w 1245063"/>
              <a:gd name="connsiteY4" fmla="*/ 327786 h 56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5063" h="560015">
                <a:moveTo>
                  <a:pt x="0" y="560015"/>
                </a:moveTo>
                <a:cubicBezTo>
                  <a:pt x="54428" y="395519"/>
                  <a:pt x="108857" y="231024"/>
                  <a:pt x="246743" y="139100"/>
                </a:cubicBezTo>
                <a:cubicBezTo>
                  <a:pt x="384629" y="47176"/>
                  <a:pt x="665238" y="-25395"/>
                  <a:pt x="827314" y="8472"/>
                </a:cubicBezTo>
                <a:cubicBezTo>
                  <a:pt x="989390" y="42339"/>
                  <a:pt x="1161143" y="289081"/>
                  <a:pt x="1219200" y="342300"/>
                </a:cubicBezTo>
                <a:cubicBezTo>
                  <a:pt x="1277257" y="395519"/>
                  <a:pt x="1226457" y="361652"/>
                  <a:pt x="1175657" y="32778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2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140</Words>
  <Application>Microsoft Office PowerPoint</Application>
  <PresentationFormat>全屏显示(4:3)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Windows 用户</cp:lastModifiedBy>
  <cp:revision>29</cp:revision>
  <dcterms:created xsi:type="dcterms:W3CDTF">2018-10-25T06:54:15Z</dcterms:created>
  <dcterms:modified xsi:type="dcterms:W3CDTF">2018-11-01T14:34:05Z</dcterms:modified>
</cp:coreProperties>
</file>