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8A470C-29FE-4715-B025-07EC998C7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5DB82E7-EDFB-4610-B743-536B9C5AC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617D8E9-1EC3-4423-8896-A54BC8B67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CBE0-AF18-4BC7-82D6-09D36716E312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2A1A14-BA4F-42AE-B5F9-4B88E08D7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C6A719-C31D-402A-88C3-ED6D2AA0F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07D9-2BD9-4B1A-B171-8EBD4BEF16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999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2A1608-46D3-4E6C-A67F-C404C3E1A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EC14889-C409-4DC4-AD4F-ACE1F0BC9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5384E4-2C6A-4CCA-800B-75096F43C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CBE0-AF18-4BC7-82D6-09D36716E312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138F73-A0AF-405C-80CD-DA38024E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8841D9-E3DE-4E87-8B07-640D67BB6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07D9-2BD9-4B1A-B171-8EBD4BEF16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401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76C1E6E-1F3D-45D2-B960-EDB7B44FE7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9111BA0-0D89-49AC-B38B-8BA6DD4D8A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2F3FC0-0825-4EF3-97E2-3A96FC178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CBE0-AF18-4BC7-82D6-09D36716E312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71B6129-EC45-4139-B86A-F74FC84C6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DB3386-96A2-4062-9A84-0BA7C6857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07D9-2BD9-4B1A-B171-8EBD4BEF16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830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1EE180-3AB7-4A31-AF85-BF59B3354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B39082-E66D-41E9-8A01-962A3D831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934BDC-88AC-4573-904A-300289E1E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CBE0-AF18-4BC7-82D6-09D36716E312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F604AF-BB2B-4EB5-83A5-0CBF5E0B7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68AC39-75EC-4D19-BBC3-9BB280641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07D9-2BD9-4B1A-B171-8EBD4BEF16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07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F01CAC-91A1-4626-94A5-2687E7376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906C078-579E-4378-9FEF-C30A31D2B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22D9F1-5D5B-4886-AA3D-976D03875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CBE0-AF18-4BC7-82D6-09D36716E312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A8EC8E-6F60-442F-9B02-8BB145D87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2B3E27-0F20-43C1-A435-F9867C3BF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07D9-2BD9-4B1A-B171-8EBD4BEF16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1632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3B9C73-2D96-4023-80FB-161AC897A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4D0F9A-E596-4FB6-A3D8-31626E104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47E4EA3-AB08-494E-A7F1-C49C69546E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7616ADC-C328-4283-A07C-6AB16822A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CBE0-AF18-4BC7-82D6-09D36716E312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BF24119-93B9-49F0-ADDD-059383EAD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CAB9C20-8A1B-4DDF-91E8-BDD54D59E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07D9-2BD9-4B1A-B171-8EBD4BEF16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51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049D3F-656C-4479-BD55-29BB6E11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9B166DE-D03F-42F2-BB75-52CA92356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0CA9264-A6FD-40B4-80BA-17D74131D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B6D4AC9-38CC-440B-A17D-C5954A876B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01B3A8F-2F6D-442C-9BF2-F38C8ADF0A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666034A-A334-4F04-B47D-846FA8C6B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CBE0-AF18-4BC7-82D6-09D36716E312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5CEBF92-0F46-4737-8048-C4108DCD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B838139-56AE-46B4-B4F5-24D44D3C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07D9-2BD9-4B1A-B171-8EBD4BEF16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121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8D61E1-B3C9-4A66-9CD2-A5E185603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F5DE6C0-E4AC-4EF8-AC1D-C2AACE4E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CBE0-AF18-4BC7-82D6-09D36716E312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00B55D0-DA6D-46EE-BAD6-1A2A57D3A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129CD18-1D83-4DD1-99DB-4A9DEE076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07D9-2BD9-4B1A-B171-8EBD4BEF16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66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5D5142C-6088-4F23-8983-F83E191F4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CBE0-AF18-4BC7-82D6-09D36716E312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ADC04EA-1F63-42D9-A103-83956FD94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B33761-BA66-4D23-95E8-B442A0BB9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07D9-2BD9-4B1A-B171-8EBD4BEF16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083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838B85-705A-48CE-9AAA-A9832F34E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2A548B-F9BF-4B93-9401-8138E8647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371B294-2DEC-4E21-BF96-3D1B286C7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0FBD0D8-8FDB-4912-B57C-82A22DF43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CBE0-AF18-4BC7-82D6-09D36716E312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01A66E3-255B-48A2-9D9F-F0EEB1582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79EF60F-C2C8-4AFC-9066-56AADE66B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07D9-2BD9-4B1A-B171-8EBD4BEF16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199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2A7BCE-8E01-41D7-85DA-F42BDBC2E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D6EFCE3-577E-43FE-A138-6221B232C4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E55AF6C-57FA-48D2-A7DD-0A48BA7E5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473AFC-F454-4FE7-950A-2E0B3217D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CBE0-AF18-4BC7-82D6-09D36716E312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BB9DFA2-6232-4E4C-B1B3-9963405A2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FC9A926-EDF7-4778-8236-C2A0A3715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07D9-2BD9-4B1A-B171-8EBD4BEF16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680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C341941-70CD-4E87-B3F7-622462D53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94E7A36-BAFF-4AB9-BEFA-F18EB69B1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EC3E47-1186-4CF8-8B49-B8A8AF6E6B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2CBE0-AF18-4BC7-82D6-09D36716E312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9F82DD-A57B-41E4-AB35-47239B29C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82D6FD4-524C-4693-AD6A-8AC460486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C07D9-2BD9-4B1A-B171-8EBD4BEF16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13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EEBB8C-3386-4BBD-A985-6D138F9CB1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47976FC-9C5F-4BDA-8DE4-5BC1C38937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A6E5EE8-F654-462A-9E8B-E95627F91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71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534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853916907@qq.com</dc:creator>
  <cp:lastModifiedBy>853916907@qq.com</cp:lastModifiedBy>
  <cp:revision>1</cp:revision>
  <dcterms:created xsi:type="dcterms:W3CDTF">2018-11-03T15:20:21Z</dcterms:created>
  <dcterms:modified xsi:type="dcterms:W3CDTF">2018-11-03T15:22:11Z</dcterms:modified>
</cp:coreProperties>
</file>