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4C607-AC1B-46EA-81B0-DFBB68B10AE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E9687-2BDB-4376-8F99-75EC5880B3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063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ED039-A639-4292-B8DD-C69F39FBA92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92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ED039-A639-4292-B8DD-C69F39FBA92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4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ED039-A639-4292-B8DD-C69F39FBA92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8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E97D1-10D2-4ABD-BBEE-B6C0F44A23A9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5C54-A5DD-49E1-95CA-3C04E6836EB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18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3FC9-A26B-47D7-9797-EB95BB8051CD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D2C98-EF65-453F-8E57-930D15168B4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9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0399-B0A9-4A01-81FB-F37BBC6D07DD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77D9-7BF3-4372-9812-1679E3BDE5C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98DAE-836F-4A72-AE9B-C6CF7C08E70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8520-A176-4B39-BF17-D574F9074204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6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AE1B-98F4-4CA3-8C12-A960544767F6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84A4A-FA34-4117-8BF0-792BF7C7D29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3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B15BB-EA12-43F9-8A6E-B491D861BF07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AAF02-2F5A-492C-882C-A0A1C206BAC4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2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C4944-B2A9-4249-BB15-D53ABFC517C3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EF56-4917-4645-8FD8-224CF48561C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9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5658-C978-4806-9793-2F89ACE6C68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40A6-A465-496C-B55E-B927F399E00C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1981-7499-43E0-81DD-51AB19A8A44F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B03B-AA4E-44B0-80C8-8CE8561DF92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7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84FD-B4A1-4780-85DC-5B2CF8DD1F7F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BF3F-825D-495D-9E82-A8EFEAD61A3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7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3A409-19DA-496C-81B7-3740E1DA7C60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012E3-235A-47CB-8703-0D775F7C05DB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1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1911475-A90C-4271-895B-964639B72EDC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9CEC6E7-01C7-4844-9FCB-0449CB6DAD46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7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.baidu.com/i?ct=503316480&amp;z=0&amp;tn=baiduimagedetail&amp;word=%CD%E6%B5%E7%C4%D4&amp;in=26987&amp;cl=2&amp;cm=1&amp;sc=0&amp;lm=-1&amp;pn=15&amp;rn=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2124" y="332656"/>
            <a:ext cx="3198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Pair-work</a:t>
            </a:r>
            <a:endParaRPr lang="zh-CN" altLang="en-US" sz="54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47664" y="2080999"/>
            <a:ext cx="62846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about your weekend</a:t>
            </a:r>
            <a:endParaRPr lang="zh-CN" altLang="en-US" sz="44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xercis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33350"/>
            <a:ext cx="2942131" cy="321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00221910993f0d65a8b2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647" y="3233351"/>
            <a:ext cx="2469801" cy="321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 descr="09300301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675" y="3233350"/>
            <a:ext cx="2724972" cy="321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8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79512" y="1124744"/>
            <a:ext cx="8712968" cy="54726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0225" y="57398"/>
            <a:ext cx="2672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dirty="0">
                <a:ln/>
                <a:solidFill>
                  <a:srgbClr val="9BBB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endParaRPr lang="zh-CN" altLang="en-US" sz="5400" b="1" dirty="0">
              <a:ln/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225" y="1173177"/>
            <a:ext cx="94223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根据汉语意思完成句子。</a:t>
            </a:r>
            <a:endParaRPr lang="en-US" altLang="zh-CN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我每天锻炼两次</a:t>
            </a:r>
            <a:endParaRPr lang="en-US" altLang="zh-CN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do exercise _______    ______    _______.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我堂弟每周打一两次篮球。</a:t>
            </a:r>
            <a:endParaRPr lang="en-US" altLang="zh-CN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My cousin plays basketball _____    _____  ______  a week.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——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你多久逛一次街？</a:t>
            </a:r>
            <a:endParaRPr lang="en-US" altLang="zh-CN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——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我经常逛街。</a:t>
            </a:r>
            <a:endParaRPr lang="en-US" altLang="zh-CN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______   ______  do you go shopping?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  ______   go shopping.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我从不玩电脑游戏。</a:t>
            </a:r>
            <a:endParaRPr lang="en-US" altLang="zh-CN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_______   play computer game.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学生总是写作业。</a:t>
            </a:r>
            <a:endParaRPr lang="en-US" altLang="zh-CN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Students ______  do homework.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184482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twice      a              day</a:t>
            </a:r>
            <a:endParaRPr lang="zh-CN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9235" y="25649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zh-C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twice</a:t>
            </a:r>
            <a:endParaRPr lang="zh-CN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7" y="3630215"/>
            <a:ext cx="2467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     often</a:t>
            </a:r>
            <a:endParaRPr lang="zh-CN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0358" y="4144189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endParaRPr lang="zh-CN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6598" y="4797152"/>
            <a:ext cx="984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endParaRPr lang="zh-CN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8514" y="5639798"/>
            <a:ext cx="127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endParaRPr lang="zh-CN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8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42988" y="1484313"/>
            <a:ext cx="769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endParaRPr lang="en-US" altLang="zh-CN" sz="2800" kern="0" smtClean="0">
              <a:solidFill>
                <a:srgbClr val="8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CN" sz="2800" kern="0" smtClean="0">
              <a:solidFill>
                <a:srgbClr val="8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do homewor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243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67199" y="1130370"/>
            <a:ext cx="30203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homework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3962400"/>
            <a:ext cx="8066088" cy="13239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altLang="zh-CN" sz="32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do you do 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 homework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B:_________________________________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347732" y="2235200"/>
            <a:ext cx="3313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every day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43000" y="4648200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do my homework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 day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zh-CN" alt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3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xercis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39" y="1039883"/>
            <a:ext cx="3482975" cy="366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60627" y="1795432"/>
            <a:ext cx="36724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4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exercise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4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en-US" altLang="zh-CN" sz="4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8313" y="4941888"/>
            <a:ext cx="8066087" cy="14779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A:___________________________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B: </a:t>
            </a:r>
            <a:r>
              <a:rPr lang="en-US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 do exercise </a:t>
            </a:r>
            <a:r>
              <a:rPr lang="en-US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once a week.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0" y="4876800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How often do you do exercise? </a:t>
            </a:r>
            <a:endParaRPr lang="zh-CN" alt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96552" y="3241982"/>
            <a:ext cx="2971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a week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8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=3856880898,3041275319&amp;gp=4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46"/>
            <a:ext cx="2879725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99793" y="2842653"/>
            <a:ext cx="4176464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use the Internet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twice a week.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369300" cy="14779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altLang="zh-CN" sz="36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  <a:r>
              <a:rPr lang="en-US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does he use the Internet?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B: ______________________________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5486400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uses the Internet twice a week. </a:t>
            </a:r>
            <a:endParaRPr lang="zh-CN" alt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8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图片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2711450" cy="354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71800" y="2286000"/>
            <a:ext cx="22958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en-US" altLang="zh-CN" sz="4000" dirty="0">
                <a:solidFill>
                  <a:srgbClr val="8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football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95600" y="3352800"/>
            <a:ext cx="329609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four times a month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04800" y="4191000"/>
            <a:ext cx="8382000" cy="14779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A: _____________________________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B: He plays football four times a month.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4191000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How often does he play football? </a:t>
            </a:r>
            <a:endParaRPr lang="zh-CN" alt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2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8"/>
          <p:cNvSpPr txBox="1">
            <a:spLocks/>
          </p:cNvSpPr>
          <p:nvPr/>
        </p:nvSpPr>
        <p:spPr bwMode="auto">
          <a:xfrm>
            <a:off x="457200" y="3581400"/>
            <a:ext cx="8229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3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A: </a:t>
            </a:r>
            <a:r>
              <a:rPr kumimoji="0" lang="en-US" altLang="zh-CN" sz="3600" b="0" i="1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How often</a:t>
            </a:r>
            <a:r>
              <a:rPr kumimoji="0" lang="en-US" altLang="zh-CN" sz="3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 does she go to KFC?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3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B:___________________________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</p:txBody>
      </p:sp>
      <p:pic>
        <p:nvPicPr>
          <p:cNvPr id="3" name="Picture 5" descr="kf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259238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102100" y="1320800"/>
            <a:ext cx="3095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go to KFC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173538" y="2039938"/>
            <a:ext cx="43211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4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once a week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4267200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She goes to KFC once a week. </a:t>
            </a:r>
            <a:endParaRPr lang="zh-CN" alt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2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724400" y="2339975"/>
            <a:ext cx="2531462" cy="1569660"/>
          </a:xfrm>
          <a:prstGeom prst="rect">
            <a:avLst/>
          </a:prstGeom>
          <a:noFill/>
          <a:ln cap="flat" algn="ctr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once a month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</p:txBody>
      </p:sp>
      <p:pic>
        <p:nvPicPr>
          <p:cNvPr id="3" name="Picture 3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03313"/>
            <a:ext cx="3889375" cy="340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0" y="1844675"/>
            <a:ext cx="268214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 to the beach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" y="4724400"/>
            <a:ext cx="8763000" cy="16319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altLang="zh-CN" sz="40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  <a:r>
              <a:rPr lang="en-US" altLang="zh-CN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do they go to the beach?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altLang="zh-CN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B:___________________________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5562600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They go to the beach once a month. </a:t>
            </a:r>
            <a:endParaRPr lang="zh-CN" alt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87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07601" y="2967335"/>
            <a:ext cx="45288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6000" b="1" dirty="0">
                <a:ln/>
                <a:solidFill>
                  <a:srgbClr val="9BBB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r>
              <a:rPr lang="zh-CN" altLang="en-US" sz="6000" b="1" dirty="0">
                <a:ln/>
                <a:solidFill>
                  <a:srgbClr val="9BBB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zh-CN" altLang="en-US" sz="6000" b="1" dirty="0">
              <a:ln/>
              <a:solidFill>
                <a:srgbClr val="9BB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279</Words>
  <Application>Microsoft Office PowerPoint</Application>
  <PresentationFormat>全屏显示(4:3)</PresentationFormat>
  <Paragraphs>59</Paragraphs>
  <Slides>9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4_Office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</cp:revision>
  <dcterms:created xsi:type="dcterms:W3CDTF">2018-11-03T09:28:21Z</dcterms:created>
  <dcterms:modified xsi:type="dcterms:W3CDTF">2018-11-03T09:31:48Z</dcterms:modified>
</cp:coreProperties>
</file>