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00" r:id="rId3"/>
    <p:sldId id="301" r:id="rId4"/>
    <p:sldId id="302" r:id="rId5"/>
  </p:sldIdLst>
  <p:sldSz cx="9144000" cy="6858000" type="screen4x3"/>
  <p:notesSz cx="9144000" cy="6858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3399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0" autoAdjust="0"/>
  </p:normalViewPr>
  <p:slideViewPr>
    <p:cSldViewPr>
      <p:cViewPr varScale="1">
        <p:scale>
          <a:sx n="91" d="100"/>
          <a:sy n="91" d="100"/>
        </p:scale>
        <p:origin x="-1368" y="-90"/>
      </p:cViewPr>
      <p:guideLst>
        <p:guide orient="horz" pos="2160"/>
        <p:guide pos="28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76B9D69-29DF-43D8-94EA-3ACD61E74CCB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28DC5CE-E8E6-4FE4-9B74-C9F72EF9F909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1C18-6269-4930-A4AB-B7D1B48FFC7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D679A-0349-465F-9D82-C3C366BC780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3308-584E-4E80-BF3F-E550A24EF97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04A55-0723-49B6-9AEA-872585CD863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1E128-67D5-4A32-A148-48018E7DE92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E5806-3380-44B1-8329-AD6E8D1EE67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24736-EA8A-40E2-8C4F-C4B45BADF2B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E97E-973C-48B5-B1B5-4F83C73F361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EC668-E8B3-4011-8FBC-1D6CE0EEB25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4C44D-BBB7-4772-895A-AD3930D35FE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7801-E2C4-43D1-A74A-C3D096DDDDD9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E1B7E-5F61-4B7D-B2FC-255C5DDF84D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E993B-3535-4C8D-AA2F-A28402B9A74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3D7A9-04A0-4E25-BDF2-1D06688304B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43077-DBD8-46AD-AC02-53483912F882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5C446-6C5C-4F34-A8BA-CEAD24E3AF0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85A56-385A-431A-8C28-AA160E728C08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58020-A974-4D4F-BE0D-28C987A95E0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057DF-A19C-440F-B0C9-4BF6A21B083C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79D3C-2816-4C1E-B4D0-E4E149D29F8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D25D2-8368-4C0F-9B67-9B7C9950552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B72FC-0588-4F37-B693-06EA99AD780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7B99C"/>
            </a:gs>
            <a:gs pos="50000">
              <a:srgbClr val="C9D3C4"/>
            </a:gs>
            <a:gs pos="100000">
              <a:srgbClr val="E5E9E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8EAAB56-06FC-417B-9C0E-C6093B96CFF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59B1F66-85A8-4C83-878D-FBA551B64AF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en-US" dirty="0"/>
              <a:t>巩固新知，应用练习</a:t>
            </a:r>
            <a:endParaRPr lang="zh-CN" altLang="en-US" dirty="0"/>
          </a:p>
        </p:txBody>
      </p:sp>
      <p:grpSp>
        <p:nvGrpSpPr>
          <p:cNvPr id="13315" name="Group 5"/>
          <p:cNvGrpSpPr/>
          <p:nvPr/>
        </p:nvGrpSpPr>
        <p:grpSpPr>
          <a:xfrm>
            <a:off x="2387600" y="1979613"/>
            <a:ext cx="4224338" cy="2112962"/>
            <a:chOff x="975" y="799"/>
            <a:chExt cx="3810" cy="1904"/>
          </a:xfrm>
        </p:grpSpPr>
        <p:grpSp>
          <p:nvGrpSpPr>
            <p:cNvPr id="14235" name="Group 6"/>
            <p:cNvGrpSpPr/>
            <p:nvPr/>
          </p:nvGrpSpPr>
          <p:grpSpPr>
            <a:xfrm>
              <a:off x="975" y="799"/>
              <a:ext cx="3810" cy="1270"/>
              <a:chOff x="975" y="346"/>
              <a:chExt cx="3810" cy="1270"/>
            </a:xfrm>
          </p:grpSpPr>
          <p:grpSp>
            <p:nvGrpSpPr>
              <p:cNvPr id="14275" name="Group 7"/>
              <p:cNvGrpSpPr/>
              <p:nvPr/>
            </p:nvGrpSpPr>
            <p:grpSpPr>
              <a:xfrm>
                <a:off x="975" y="346"/>
                <a:ext cx="3810" cy="634"/>
                <a:chOff x="975" y="346"/>
                <a:chExt cx="3810" cy="634"/>
              </a:xfrm>
            </p:grpSpPr>
            <p:grpSp>
              <p:nvGrpSpPr>
                <p:cNvPr id="14315" name="Group 8"/>
                <p:cNvGrpSpPr/>
                <p:nvPr/>
              </p:nvGrpSpPr>
              <p:grpSpPr>
                <a:xfrm>
                  <a:off x="975" y="346"/>
                  <a:ext cx="3810" cy="317"/>
                  <a:chOff x="975" y="346"/>
                  <a:chExt cx="3810" cy="317"/>
                </a:xfrm>
              </p:grpSpPr>
              <p:grpSp>
                <p:nvGrpSpPr>
                  <p:cNvPr id="14335" name="Group 9"/>
                  <p:cNvGrpSpPr/>
                  <p:nvPr/>
                </p:nvGrpSpPr>
                <p:grpSpPr>
                  <a:xfrm>
                    <a:off x="97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351" name="Rectangle 10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52" name="Rectangle 11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336" name="Group 12"/>
                  <p:cNvGrpSpPr/>
                  <p:nvPr/>
                </p:nvGrpSpPr>
                <p:grpSpPr>
                  <a:xfrm>
                    <a:off x="161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349" name="Rectangle 13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50" name="Rectangle 14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337" name="Group 15"/>
                  <p:cNvGrpSpPr/>
                  <p:nvPr/>
                </p:nvGrpSpPr>
                <p:grpSpPr>
                  <a:xfrm>
                    <a:off x="224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347" name="Rectangle 16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48" name="Rectangle 17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338" name="Group 18"/>
                  <p:cNvGrpSpPr/>
                  <p:nvPr/>
                </p:nvGrpSpPr>
                <p:grpSpPr>
                  <a:xfrm>
                    <a:off x="288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345" name="Rectangle 19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46" name="Rectangle 20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339" name="Group 21"/>
                  <p:cNvGrpSpPr/>
                  <p:nvPr/>
                </p:nvGrpSpPr>
                <p:grpSpPr>
                  <a:xfrm>
                    <a:off x="351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343" name="Rectangle 22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44" name="Rectangle 23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340" name="Group 24"/>
                  <p:cNvGrpSpPr/>
                  <p:nvPr/>
                </p:nvGrpSpPr>
                <p:grpSpPr>
                  <a:xfrm>
                    <a:off x="415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341" name="Rectangle 25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42" name="Rectangle 26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4316" name="Group 27"/>
                <p:cNvGrpSpPr/>
                <p:nvPr/>
              </p:nvGrpSpPr>
              <p:grpSpPr>
                <a:xfrm>
                  <a:off x="975" y="663"/>
                  <a:ext cx="3810" cy="317"/>
                  <a:chOff x="975" y="346"/>
                  <a:chExt cx="3810" cy="317"/>
                </a:xfrm>
              </p:grpSpPr>
              <p:grpSp>
                <p:nvGrpSpPr>
                  <p:cNvPr id="14317" name="Group 28"/>
                  <p:cNvGrpSpPr/>
                  <p:nvPr/>
                </p:nvGrpSpPr>
                <p:grpSpPr>
                  <a:xfrm>
                    <a:off x="97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333" name="Rectangle 29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34" name="Rectangle 30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318" name="Group 31"/>
                  <p:cNvGrpSpPr/>
                  <p:nvPr/>
                </p:nvGrpSpPr>
                <p:grpSpPr>
                  <a:xfrm>
                    <a:off x="161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331" name="Rectangle 32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32" name="Rectangle 33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319" name="Group 34"/>
                  <p:cNvGrpSpPr/>
                  <p:nvPr/>
                </p:nvGrpSpPr>
                <p:grpSpPr>
                  <a:xfrm>
                    <a:off x="224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329" name="Rectangle 35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30" name="Rectangle 36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320" name="Group 37"/>
                  <p:cNvGrpSpPr/>
                  <p:nvPr/>
                </p:nvGrpSpPr>
                <p:grpSpPr>
                  <a:xfrm>
                    <a:off x="288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327" name="Rectangle 38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28" name="Rectangle 39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321" name="Group 40"/>
                  <p:cNvGrpSpPr/>
                  <p:nvPr/>
                </p:nvGrpSpPr>
                <p:grpSpPr>
                  <a:xfrm>
                    <a:off x="351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325" name="Rectangle 41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26" name="Rectangle 42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322" name="Group 43"/>
                  <p:cNvGrpSpPr/>
                  <p:nvPr/>
                </p:nvGrpSpPr>
                <p:grpSpPr>
                  <a:xfrm>
                    <a:off x="415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323" name="Rectangle 44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24" name="Rectangle 45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14276" name="Group 46"/>
              <p:cNvGrpSpPr/>
              <p:nvPr/>
            </p:nvGrpSpPr>
            <p:grpSpPr>
              <a:xfrm>
                <a:off x="975" y="982"/>
                <a:ext cx="3810" cy="634"/>
                <a:chOff x="975" y="346"/>
                <a:chExt cx="3810" cy="634"/>
              </a:xfrm>
            </p:grpSpPr>
            <p:grpSp>
              <p:nvGrpSpPr>
                <p:cNvPr id="14277" name="Group 47"/>
                <p:cNvGrpSpPr/>
                <p:nvPr/>
              </p:nvGrpSpPr>
              <p:grpSpPr>
                <a:xfrm>
                  <a:off x="975" y="346"/>
                  <a:ext cx="3810" cy="317"/>
                  <a:chOff x="975" y="346"/>
                  <a:chExt cx="3810" cy="317"/>
                </a:xfrm>
              </p:grpSpPr>
              <p:grpSp>
                <p:nvGrpSpPr>
                  <p:cNvPr id="14297" name="Group 48"/>
                  <p:cNvGrpSpPr/>
                  <p:nvPr/>
                </p:nvGrpSpPr>
                <p:grpSpPr>
                  <a:xfrm>
                    <a:off x="97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313" name="Rectangle 49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14" name="Rectangle 50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298" name="Group 51"/>
                  <p:cNvGrpSpPr/>
                  <p:nvPr/>
                </p:nvGrpSpPr>
                <p:grpSpPr>
                  <a:xfrm>
                    <a:off x="161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311" name="Rectangle 52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12" name="Rectangle 53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299" name="Group 54"/>
                  <p:cNvGrpSpPr/>
                  <p:nvPr/>
                </p:nvGrpSpPr>
                <p:grpSpPr>
                  <a:xfrm>
                    <a:off x="224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309" name="Rectangle 55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10" name="Rectangle 56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300" name="Group 57"/>
                  <p:cNvGrpSpPr/>
                  <p:nvPr/>
                </p:nvGrpSpPr>
                <p:grpSpPr>
                  <a:xfrm>
                    <a:off x="288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307" name="Rectangle 58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08" name="Rectangle 59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301" name="Group 60"/>
                  <p:cNvGrpSpPr/>
                  <p:nvPr/>
                </p:nvGrpSpPr>
                <p:grpSpPr>
                  <a:xfrm>
                    <a:off x="351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305" name="Rectangle 61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06" name="Rectangle 62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302" name="Group 63"/>
                  <p:cNvGrpSpPr/>
                  <p:nvPr/>
                </p:nvGrpSpPr>
                <p:grpSpPr>
                  <a:xfrm>
                    <a:off x="415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303" name="Rectangle 64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04" name="Rectangle 65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4278" name="Group 66"/>
                <p:cNvGrpSpPr/>
                <p:nvPr/>
              </p:nvGrpSpPr>
              <p:grpSpPr>
                <a:xfrm>
                  <a:off x="975" y="663"/>
                  <a:ext cx="3810" cy="317"/>
                  <a:chOff x="975" y="346"/>
                  <a:chExt cx="3810" cy="317"/>
                </a:xfrm>
              </p:grpSpPr>
              <p:grpSp>
                <p:nvGrpSpPr>
                  <p:cNvPr id="14279" name="Group 67"/>
                  <p:cNvGrpSpPr/>
                  <p:nvPr/>
                </p:nvGrpSpPr>
                <p:grpSpPr>
                  <a:xfrm>
                    <a:off x="97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295" name="Rectangle 68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296" name="Rectangle 69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280" name="Group 70"/>
                  <p:cNvGrpSpPr/>
                  <p:nvPr/>
                </p:nvGrpSpPr>
                <p:grpSpPr>
                  <a:xfrm>
                    <a:off x="161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293" name="Rectangle 71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294" name="Rectangle 72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281" name="Group 73"/>
                  <p:cNvGrpSpPr/>
                  <p:nvPr/>
                </p:nvGrpSpPr>
                <p:grpSpPr>
                  <a:xfrm>
                    <a:off x="224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291" name="Rectangle 74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292" name="Rectangle 75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282" name="Group 76"/>
                  <p:cNvGrpSpPr/>
                  <p:nvPr/>
                </p:nvGrpSpPr>
                <p:grpSpPr>
                  <a:xfrm>
                    <a:off x="288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289" name="Rectangle 77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290" name="Rectangle 78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283" name="Group 79"/>
                  <p:cNvGrpSpPr/>
                  <p:nvPr/>
                </p:nvGrpSpPr>
                <p:grpSpPr>
                  <a:xfrm>
                    <a:off x="351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287" name="Rectangle 80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288" name="Rectangle 81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284" name="Group 82"/>
                  <p:cNvGrpSpPr/>
                  <p:nvPr/>
                </p:nvGrpSpPr>
                <p:grpSpPr>
                  <a:xfrm>
                    <a:off x="415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285" name="Rectangle 83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286" name="Rectangle 84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236" name="Group 85"/>
            <p:cNvGrpSpPr/>
            <p:nvPr/>
          </p:nvGrpSpPr>
          <p:grpSpPr>
            <a:xfrm>
              <a:off x="975" y="2069"/>
              <a:ext cx="3810" cy="634"/>
              <a:chOff x="975" y="346"/>
              <a:chExt cx="3810" cy="634"/>
            </a:xfrm>
          </p:grpSpPr>
          <p:grpSp>
            <p:nvGrpSpPr>
              <p:cNvPr id="14237" name="Group 86"/>
              <p:cNvGrpSpPr/>
              <p:nvPr/>
            </p:nvGrpSpPr>
            <p:grpSpPr>
              <a:xfrm>
                <a:off x="975" y="346"/>
                <a:ext cx="3810" cy="317"/>
                <a:chOff x="975" y="346"/>
                <a:chExt cx="3810" cy="317"/>
              </a:xfrm>
            </p:grpSpPr>
            <p:grpSp>
              <p:nvGrpSpPr>
                <p:cNvPr id="14257" name="Group 87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73" name="Rectangle 88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74" name="Rectangle 89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58" name="Group 90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71" name="Rectangle 91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72" name="Rectangle 92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59" name="Group 93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69" name="Rectangle 94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70" name="Rectangle 95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60" name="Group 96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67" name="Rectangle 97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68" name="Rectangle 98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61" name="Group 99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65" name="Rectangle 100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66" name="Rectangle 101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62" name="Group 102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63" name="Rectangle 103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64" name="Rectangle 104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4238" name="Group 105"/>
              <p:cNvGrpSpPr/>
              <p:nvPr/>
            </p:nvGrpSpPr>
            <p:grpSpPr>
              <a:xfrm>
                <a:off x="975" y="663"/>
                <a:ext cx="3810" cy="317"/>
                <a:chOff x="975" y="346"/>
                <a:chExt cx="3810" cy="317"/>
              </a:xfrm>
            </p:grpSpPr>
            <p:grpSp>
              <p:nvGrpSpPr>
                <p:cNvPr id="14239" name="Group 106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55" name="Rectangle 107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56" name="Rectangle 108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40" name="Group 109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53" name="Rectangle 110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54" name="Rectangle 111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41" name="Group 112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51" name="Rectangle 113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52" name="Rectangle 114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42" name="Group 115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49" name="Rectangle 116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50" name="Rectangle 117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43" name="Group 118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47" name="Rectangle 119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48" name="Rectangle 120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44" name="Group 121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45" name="Rectangle 122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46" name="Rectangle 123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13316" name="Group 124"/>
          <p:cNvGrpSpPr/>
          <p:nvPr/>
        </p:nvGrpSpPr>
        <p:grpSpPr>
          <a:xfrm>
            <a:off x="3443288" y="1981200"/>
            <a:ext cx="4224337" cy="1408113"/>
            <a:chOff x="975" y="346"/>
            <a:chExt cx="3810" cy="1270"/>
          </a:xfrm>
        </p:grpSpPr>
        <p:grpSp>
          <p:nvGrpSpPr>
            <p:cNvPr id="14157" name="Group 125"/>
            <p:cNvGrpSpPr/>
            <p:nvPr/>
          </p:nvGrpSpPr>
          <p:grpSpPr>
            <a:xfrm>
              <a:off x="975" y="346"/>
              <a:ext cx="3810" cy="634"/>
              <a:chOff x="975" y="346"/>
              <a:chExt cx="3810" cy="634"/>
            </a:xfrm>
          </p:grpSpPr>
          <p:grpSp>
            <p:nvGrpSpPr>
              <p:cNvPr id="14197" name="Group 126"/>
              <p:cNvGrpSpPr/>
              <p:nvPr/>
            </p:nvGrpSpPr>
            <p:grpSpPr>
              <a:xfrm>
                <a:off x="975" y="346"/>
                <a:ext cx="3810" cy="317"/>
                <a:chOff x="975" y="346"/>
                <a:chExt cx="3810" cy="317"/>
              </a:xfrm>
            </p:grpSpPr>
            <p:grpSp>
              <p:nvGrpSpPr>
                <p:cNvPr id="14217" name="Group 127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33" name="Rectangle 128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34" name="Rectangle 129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18" name="Group 130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31" name="Rectangle 131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32" name="Rectangle 132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19" name="Group 133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29" name="Rectangle 134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30" name="Rectangle 135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20" name="Group 136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27" name="Rectangle 137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28" name="Rectangle 138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21" name="Group 139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25" name="Rectangle 140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26" name="Rectangle 141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22" name="Group 142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23" name="Rectangle 143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24" name="Rectangle 144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4198" name="Group 145"/>
              <p:cNvGrpSpPr/>
              <p:nvPr/>
            </p:nvGrpSpPr>
            <p:grpSpPr>
              <a:xfrm>
                <a:off x="975" y="663"/>
                <a:ext cx="3810" cy="317"/>
                <a:chOff x="975" y="346"/>
                <a:chExt cx="3810" cy="317"/>
              </a:xfrm>
            </p:grpSpPr>
            <p:grpSp>
              <p:nvGrpSpPr>
                <p:cNvPr id="14199" name="Group 146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15" name="Rectangle 147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16" name="Rectangle 148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00" name="Group 149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13" name="Rectangle 150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14" name="Rectangle 151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01" name="Group 152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11" name="Rectangle 153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12" name="Rectangle 154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02" name="Group 155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09" name="Rectangle 156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10" name="Rectangle 157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03" name="Group 158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07" name="Rectangle 159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08" name="Rectangle 160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204" name="Group 161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205" name="Rectangle 162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206" name="Rectangle 163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  <p:grpSp>
          <p:nvGrpSpPr>
            <p:cNvPr id="14158" name="Group 164"/>
            <p:cNvGrpSpPr/>
            <p:nvPr/>
          </p:nvGrpSpPr>
          <p:grpSpPr>
            <a:xfrm>
              <a:off x="975" y="982"/>
              <a:ext cx="3810" cy="634"/>
              <a:chOff x="975" y="346"/>
              <a:chExt cx="3810" cy="634"/>
            </a:xfrm>
          </p:grpSpPr>
          <p:grpSp>
            <p:nvGrpSpPr>
              <p:cNvPr id="14159" name="Group 165"/>
              <p:cNvGrpSpPr/>
              <p:nvPr/>
            </p:nvGrpSpPr>
            <p:grpSpPr>
              <a:xfrm>
                <a:off x="975" y="346"/>
                <a:ext cx="3810" cy="317"/>
                <a:chOff x="975" y="346"/>
                <a:chExt cx="3810" cy="317"/>
              </a:xfrm>
            </p:grpSpPr>
            <p:grpSp>
              <p:nvGrpSpPr>
                <p:cNvPr id="14179" name="Group 166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195" name="Rectangle 167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196" name="Rectangle 168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180" name="Group 169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193" name="Rectangle 170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194" name="Rectangle 171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181" name="Group 172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191" name="Rectangle 173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192" name="Rectangle 174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182" name="Group 175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189" name="Rectangle 176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190" name="Rectangle 177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183" name="Group 178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187" name="Rectangle 179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188" name="Rectangle 180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184" name="Group 181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185" name="Rectangle 182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186" name="Rectangle 183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4160" name="Group 184"/>
              <p:cNvGrpSpPr/>
              <p:nvPr/>
            </p:nvGrpSpPr>
            <p:grpSpPr>
              <a:xfrm>
                <a:off x="975" y="663"/>
                <a:ext cx="3810" cy="317"/>
                <a:chOff x="975" y="346"/>
                <a:chExt cx="3810" cy="317"/>
              </a:xfrm>
            </p:grpSpPr>
            <p:grpSp>
              <p:nvGrpSpPr>
                <p:cNvPr id="14161" name="Group 185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177" name="Rectangle 186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178" name="Rectangle 187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162" name="Group 188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175" name="Rectangle 189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176" name="Rectangle 190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163" name="Group 191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173" name="Rectangle 192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174" name="Rectangle 193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164" name="Group 194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171" name="Rectangle 195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172" name="Rectangle 196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165" name="Group 197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169" name="Rectangle 198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170" name="Rectangle 199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166" name="Group 200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167" name="Rectangle 201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168" name="Rectangle 202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13317" name="Group 203"/>
          <p:cNvGrpSpPr/>
          <p:nvPr/>
        </p:nvGrpSpPr>
        <p:grpSpPr>
          <a:xfrm>
            <a:off x="3443288" y="3389313"/>
            <a:ext cx="4224337" cy="703262"/>
            <a:chOff x="975" y="346"/>
            <a:chExt cx="3810" cy="634"/>
          </a:xfrm>
        </p:grpSpPr>
        <p:grpSp>
          <p:nvGrpSpPr>
            <p:cNvPr id="14119" name="Group 204"/>
            <p:cNvGrpSpPr/>
            <p:nvPr/>
          </p:nvGrpSpPr>
          <p:grpSpPr>
            <a:xfrm>
              <a:off x="975" y="346"/>
              <a:ext cx="3810" cy="317"/>
              <a:chOff x="975" y="346"/>
              <a:chExt cx="3810" cy="317"/>
            </a:xfrm>
          </p:grpSpPr>
          <p:grpSp>
            <p:nvGrpSpPr>
              <p:cNvPr id="14139" name="Group 205"/>
              <p:cNvGrpSpPr/>
              <p:nvPr/>
            </p:nvGrpSpPr>
            <p:grpSpPr>
              <a:xfrm>
                <a:off x="975" y="346"/>
                <a:ext cx="635" cy="317"/>
                <a:chOff x="158" y="346"/>
                <a:chExt cx="635" cy="317"/>
              </a:xfrm>
            </p:grpSpPr>
            <p:sp>
              <p:nvSpPr>
                <p:cNvPr id="14155" name="Rectangle 206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156" name="Rectangle 207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4140" name="Group 208"/>
              <p:cNvGrpSpPr/>
              <p:nvPr/>
            </p:nvGrpSpPr>
            <p:grpSpPr>
              <a:xfrm>
                <a:off x="1610" y="346"/>
                <a:ext cx="635" cy="317"/>
                <a:chOff x="158" y="346"/>
                <a:chExt cx="635" cy="317"/>
              </a:xfrm>
            </p:grpSpPr>
            <p:sp>
              <p:nvSpPr>
                <p:cNvPr id="14153" name="Rectangle 209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154" name="Rectangle 210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4141" name="Group 211"/>
              <p:cNvGrpSpPr/>
              <p:nvPr/>
            </p:nvGrpSpPr>
            <p:grpSpPr>
              <a:xfrm>
                <a:off x="2245" y="346"/>
                <a:ext cx="635" cy="317"/>
                <a:chOff x="158" y="346"/>
                <a:chExt cx="635" cy="317"/>
              </a:xfrm>
            </p:grpSpPr>
            <p:sp>
              <p:nvSpPr>
                <p:cNvPr id="14151" name="Rectangle 212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152" name="Rectangle 213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4142" name="Group 214"/>
              <p:cNvGrpSpPr/>
              <p:nvPr/>
            </p:nvGrpSpPr>
            <p:grpSpPr>
              <a:xfrm>
                <a:off x="2880" y="346"/>
                <a:ext cx="635" cy="317"/>
                <a:chOff x="158" y="346"/>
                <a:chExt cx="635" cy="317"/>
              </a:xfrm>
            </p:grpSpPr>
            <p:sp>
              <p:nvSpPr>
                <p:cNvPr id="14149" name="Rectangle 215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150" name="Rectangle 216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4143" name="Group 217"/>
              <p:cNvGrpSpPr/>
              <p:nvPr/>
            </p:nvGrpSpPr>
            <p:grpSpPr>
              <a:xfrm>
                <a:off x="3515" y="346"/>
                <a:ext cx="635" cy="317"/>
                <a:chOff x="158" y="346"/>
                <a:chExt cx="635" cy="317"/>
              </a:xfrm>
            </p:grpSpPr>
            <p:sp>
              <p:nvSpPr>
                <p:cNvPr id="14147" name="Rectangle 218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148" name="Rectangle 219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4144" name="Group 220"/>
              <p:cNvGrpSpPr/>
              <p:nvPr/>
            </p:nvGrpSpPr>
            <p:grpSpPr>
              <a:xfrm>
                <a:off x="4150" y="346"/>
                <a:ext cx="635" cy="317"/>
                <a:chOff x="158" y="346"/>
                <a:chExt cx="635" cy="317"/>
              </a:xfrm>
            </p:grpSpPr>
            <p:sp>
              <p:nvSpPr>
                <p:cNvPr id="14145" name="Rectangle 221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146" name="Rectangle 222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4120" name="Group 223"/>
            <p:cNvGrpSpPr/>
            <p:nvPr/>
          </p:nvGrpSpPr>
          <p:grpSpPr>
            <a:xfrm>
              <a:off x="975" y="663"/>
              <a:ext cx="3810" cy="317"/>
              <a:chOff x="975" y="346"/>
              <a:chExt cx="3810" cy="317"/>
            </a:xfrm>
          </p:grpSpPr>
          <p:grpSp>
            <p:nvGrpSpPr>
              <p:cNvPr id="14121" name="Group 224"/>
              <p:cNvGrpSpPr/>
              <p:nvPr/>
            </p:nvGrpSpPr>
            <p:grpSpPr>
              <a:xfrm>
                <a:off x="975" y="346"/>
                <a:ext cx="635" cy="317"/>
                <a:chOff x="158" y="346"/>
                <a:chExt cx="635" cy="317"/>
              </a:xfrm>
            </p:grpSpPr>
            <p:sp>
              <p:nvSpPr>
                <p:cNvPr id="14137" name="Rectangle 225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138" name="Rectangle 226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4122" name="Group 227"/>
              <p:cNvGrpSpPr/>
              <p:nvPr/>
            </p:nvGrpSpPr>
            <p:grpSpPr>
              <a:xfrm>
                <a:off x="1610" y="346"/>
                <a:ext cx="635" cy="317"/>
                <a:chOff x="158" y="346"/>
                <a:chExt cx="635" cy="317"/>
              </a:xfrm>
            </p:grpSpPr>
            <p:sp>
              <p:nvSpPr>
                <p:cNvPr id="14135" name="Rectangle 228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136" name="Rectangle 229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4123" name="Group 230"/>
              <p:cNvGrpSpPr/>
              <p:nvPr/>
            </p:nvGrpSpPr>
            <p:grpSpPr>
              <a:xfrm>
                <a:off x="2245" y="346"/>
                <a:ext cx="635" cy="317"/>
                <a:chOff x="158" y="346"/>
                <a:chExt cx="635" cy="317"/>
              </a:xfrm>
            </p:grpSpPr>
            <p:sp>
              <p:nvSpPr>
                <p:cNvPr id="14133" name="Rectangle 231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134" name="Rectangle 232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4124" name="Group 233"/>
              <p:cNvGrpSpPr/>
              <p:nvPr/>
            </p:nvGrpSpPr>
            <p:grpSpPr>
              <a:xfrm>
                <a:off x="2880" y="346"/>
                <a:ext cx="635" cy="317"/>
                <a:chOff x="158" y="346"/>
                <a:chExt cx="635" cy="317"/>
              </a:xfrm>
            </p:grpSpPr>
            <p:sp>
              <p:nvSpPr>
                <p:cNvPr id="14131" name="Rectangle 234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132" name="Rectangle 235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4125" name="Group 236"/>
              <p:cNvGrpSpPr/>
              <p:nvPr/>
            </p:nvGrpSpPr>
            <p:grpSpPr>
              <a:xfrm>
                <a:off x="3515" y="346"/>
                <a:ext cx="635" cy="317"/>
                <a:chOff x="158" y="346"/>
                <a:chExt cx="635" cy="317"/>
              </a:xfrm>
            </p:grpSpPr>
            <p:sp>
              <p:nvSpPr>
                <p:cNvPr id="14129" name="Rectangle 237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130" name="Rectangle 238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4126" name="Group 239"/>
              <p:cNvGrpSpPr/>
              <p:nvPr/>
            </p:nvGrpSpPr>
            <p:grpSpPr>
              <a:xfrm>
                <a:off x="4150" y="346"/>
                <a:ext cx="635" cy="317"/>
                <a:chOff x="158" y="346"/>
                <a:chExt cx="635" cy="317"/>
              </a:xfrm>
            </p:grpSpPr>
            <p:sp>
              <p:nvSpPr>
                <p:cNvPr id="14127" name="Rectangle 240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128" name="Rectangle 241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3318" name="Group 242"/>
          <p:cNvGrpSpPr/>
          <p:nvPr/>
        </p:nvGrpSpPr>
        <p:grpSpPr>
          <a:xfrm>
            <a:off x="1331913" y="1979613"/>
            <a:ext cx="4224337" cy="2112962"/>
            <a:chOff x="975" y="799"/>
            <a:chExt cx="3810" cy="1904"/>
          </a:xfrm>
        </p:grpSpPr>
        <p:grpSp>
          <p:nvGrpSpPr>
            <p:cNvPr id="14001" name="Group 243"/>
            <p:cNvGrpSpPr/>
            <p:nvPr/>
          </p:nvGrpSpPr>
          <p:grpSpPr>
            <a:xfrm>
              <a:off x="975" y="799"/>
              <a:ext cx="3810" cy="1270"/>
              <a:chOff x="975" y="346"/>
              <a:chExt cx="3810" cy="1270"/>
            </a:xfrm>
          </p:grpSpPr>
          <p:grpSp>
            <p:nvGrpSpPr>
              <p:cNvPr id="14041" name="Group 244"/>
              <p:cNvGrpSpPr/>
              <p:nvPr/>
            </p:nvGrpSpPr>
            <p:grpSpPr>
              <a:xfrm>
                <a:off x="975" y="346"/>
                <a:ext cx="3810" cy="634"/>
                <a:chOff x="975" y="346"/>
                <a:chExt cx="3810" cy="634"/>
              </a:xfrm>
            </p:grpSpPr>
            <p:grpSp>
              <p:nvGrpSpPr>
                <p:cNvPr id="14081" name="Group 245"/>
                <p:cNvGrpSpPr/>
                <p:nvPr/>
              </p:nvGrpSpPr>
              <p:grpSpPr>
                <a:xfrm>
                  <a:off x="975" y="346"/>
                  <a:ext cx="3810" cy="317"/>
                  <a:chOff x="975" y="346"/>
                  <a:chExt cx="3810" cy="317"/>
                </a:xfrm>
              </p:grpSpPr>
              <p:grpSp>
                <p:nvGrpSpPr>
                  <p:cNvPr id="14101" name="Group 246"/>
                  <p:cNvGrpSpPr/>
                  <p:nvPr/>
                </p:nvGrpSpPr>
                <p:grpSpPr>
                  <a:xfrm>
                    <a:off x="97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117" name="Rectangle 247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118" name="Rectangle 248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102" name="Group 249"/>
                  <p:cNvGrpSpPr/>
                  <p:nvPr/>
                </p:nvGrpSpPr>
                <p:grpSpPr>
                  <a:xfrm>
                    <a:off x="161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115" name="Rectangle 250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116" name="Rectangle 251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103" name="Group 252"/>
                  <p:cNvGrpSpPr/>
                  <p:nvPr/>
                </p:nvGrpSpPr>
                <p:grpSpPr>
                  <a:xfrm>
                    <a:off x="224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113" name="Rectangle 253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114" name="Rectangle 254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104" name="Group 255"/>
                  <p:cNvGrpSpPr/>
                  <p:nvPr/>
                </p:nvGrpSpPr>
                <p:grpSpPr>
                  <a:xfrm>
                    <a:off x="288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111" name="Rectangle 256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112" name="Rectangle 257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105" name="Group 258"/>
                  <p:cNvGrpSpPr/>
                  <p:nvPr/>
                </p:nvGrpSpPr>
                <p:grpSpPr>
                  <a:xfrm>
                    <a:off x="351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109" name="Rectangle 259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110" name="Rectangle 260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106" name="Group 261"/>
                  <p:cNvGrpSpPr/>
                  <p:nvPr/>
                </p:nvGrpSpPr>
                <p:grpSpPr>
                  <a:xfrm>
                    <a:off x="415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107" name="Rectangle 262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108" name="Rectangle 263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4082" name="Group 264"/>
                <p:cNvGrpSpPr/>
                <p:nvPr/>
              </p:nvGrpSpPr>
              <p:grpSpPr>
                <a:xfrm>
                  <a:off x="975" y="663"/>
                  <a:ext cx="3810" cy="317"/>
                  <a:chOff x="975" y="346"/>
                  <a:chExt cx="3810" cy="317"/>
                </a:xfrm>
              </p:grpSpPr>
              <p:grpSp>
                <p:nvGrpSpPr>
                  <p:cNvPr id="14083" name="Group 265"/>
                  <p:cNvGrpSpPr/>
                  <p:nvPr/>
                </p:nvGrpSpPr>
                <p:grpSpPr>
                  <a:xfrm>
                    <a:off x="97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099" name="Rectangle 266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100" name="Rectangle 267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084" name="Group 268"/>
                  <p:cNvGrpSpPr/>
                  <p:nvPr/>
                </p:nvGrpSpPr>
                <p:grpSpPr>
                  <a:xfrm>
                    <a:off x="161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097" name="Rectangle 269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098" name="Rectangle 270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085" name="Group 271"/>
                  <p:cNvGrpSpPr/>
                  <p:nvPr/>
                </p:nvGrpSpPr>
                <p:grpSpPr>
                  <a:xfrm>
                    <a:off x="224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095" name="Rectangle 272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096" name="Rectangle 273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086" name="Group 274"/>
                  <p:cNvGrpSpPr/>
                  <p:nvPr/>
                </p:nvGrpSpPr>
                <p:grpSpPr>
                  <a:xfrm>
                    <a:off x="288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093" name="Rectangle 275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094" name="Rectangle 276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087" name="Group 277"/>
                  <p:cNvGrpSpPr/>
                  <p:nvPr/>
                </p:nvGrpSpPr>
                <p:grpSpPr>
                  <a:xfrm>
                    <a:off x="351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091" name="Rectangle 278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092" name="Rectangle 279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088" name="Group 280"/>
                  <p:cNvGrpSpPr/>
                  <p:nvPr/>
                </p:nvGrpSpPr>
                <p:grpSpPr>
                  <a:xfrm>
                    <a:off x="415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089" name="Rectangle 281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090" name="Rectangle 282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14042" name="Group 283"/>
              <p:cNvGrpSpPr/>
              <p:nvPr/>
            </p:nvGrpSpPr>
            <p:grpSpPr>
              <a:xfrm>
                <a:off x="975" y="982"/>
                <a:ext cx="3810" cy="634"/>
                <a:chOff x="975" y="346"/>
                <a:chExt cx="3810" cy="634"/>
              </a:xfrm>
            </p:grpSpPr>
            <p:grpSp>
              <p:nvGrpSpPr>
                <p:cNvPr id="14043" name="Group 284"/>
                <p:cNvGrpSpPr/>
                <p:nvPr/>
              </p:nvGrpSpPr>
              <p:grpSpPr>
                <a:xfrm>
                  <a:off x="975" y="346"/>
                  <a:ext cx="3810" cy="317"/>
                  <a:chOff x="975" y="346"/>
                  <a:chExt cx="3810" cy="317"/>
                </a:xfrm>
              </p:grpSpPr>
              <p:grpSp>
                <p:nvGrpSpPr>
                  <p:cNvPr id="14063" name="Group 285"/>
                  <p:cNvGrpSpPr/>
                  <p:nvPr/>
                </p:nvGrpSpPr>
                <p:grpSpPr>
                  <a:xfrm>
                    <a:off x="97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079" name="Rectangle 286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080" name="Rectangle 287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064" name="Group 288"/>
                  <p:cNvGrpSpPr/>
                  <p:nvPr/>
                </p:nvGrpSpPr>
                <p:grpSpPr>
                  <a:xfrm>
                    <a:off x="161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077" name="Rectangle 289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078" name="Rectangle 290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065" name="Group 291"/>
                  <p:cNvGrpSpPr/>
                  <p:nvPr/>
                </p:nvGrpSpPr>
                <p:grpSpPr>
                  <a:xfrm>
                    <a:off x="224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075" name="Rectangle 292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076" name="Rectangle 293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066" name="Group 294"/>
                  <p:cNvGrpSpPr/>
                  <p:nvPr/>
                </p:nvGrpSpPr>
                <p:grpSpPr>
                  <a:xfrm>
                    <a:off x="288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073" name="Rectangle 295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074" name="Rectangle 296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067" name="Group 297"/>
                  <p:cNvGrpSpPr/>
                  <p:nvPr/>
                </p:nvGrpSpPr>
                <p:grpSpPr>
                  <a:xfrm>
                    <a:off x="351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071" name="Rectangle 298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072" name="Rectangle 299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068" name="Group 300"/>
                  <p:cNvGrpSpPr/>
                  <p:nvPr/>
                </p:nvGrpSpPr>
                <p:grpSpPr>
                  <a:xfrm>
                    <a:off x="415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069" name="Rectangle 301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070" name="Rectangle 302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4044" name="Group 303"/>
                <p:cNvGrpSpPr/>
                <p:nvPr/>
              </p:nvGrpSpPr>
              <p:grpSpPr>
                <a:xfrm>
                  <a:off x="975" y="663"/>
                  <a:ext cx="3810" cy="317"/>
                  <a:chOff x="975" y="346"/>
                  <a:chExt cx="3810" cy="317"/>
                </a:xfrm>
              </p:grpSpPr>
              <p:grpSp>
                <p:nvGrpSpPr>
                  <p:cNvPr id="14045" name="Group 304"/>
                  <p:cNvGrpSpPr/>
                  <p:nvPr/>
                </p:nvGrpSpPr>
                <p:grpSpPr>
                  <a:xfrm>
                    <a:off x="97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061" name="Rectangle 305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062" name="Rectangle 306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046" name="Group 307"/>
                  <p:cNvGrpSpPr/>
                  <p:nvPr/>
                </p:nvGrpSpPr>
                <p:grpSpPr>
                  <a:xfrm>
                    <a:off x="161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059" name="Rectangle 308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060" name="Rectangle 309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047" name="Group 310"/>
                  <p:cNvGrpSpPr/>
                  <p:nvPr/>
                </p:nvGrpSpPr>
                <p:grpSpPr>
                  <a:xfrm>
                    <a:off x="224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057" name="Rectangle 311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058" name="Rectangle 312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048" name="Group 313"/>
                  <p:cNvGrpSpPr/>
                  <p:nvPr/>
                </p:nvGrpSpPr>
                <p:grpSpPr>
                  <a:xfrm>
                    <a:off x="288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055" name="Rectangle 314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056" name="Rectangle 315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049" name="Group 316"/>
                  <p:cNvGrpSpPr/>
                  <p:nvPr/>
                </p:nvGrpSpPr>
                <p:grpSpPr>
                  <a:xfrm>
                    <a:off x="3515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053" name="Rectangle 317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054" name="Rectangle 318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050" name="Group 319"/>
                  <p:cNvGrpSpPr/>
                  <p:nvPr/>
                </p:nvGrpSpPr>
                <p:grpSpPr>
                  <a:xfrm>
                    <a:off x="4150" y="346"/>
                    <a:ext cx="635" cy="317"/>
                    <a:chOff x="158" y="346"/>
                    <a:chExt cx="635" cy="317"/>
                  </a:xfrm>
                </p:grpSpPr>
                <p:sp>
                  <p:nvSpPr>
                    <p:cNvPr id="14051" name="Rectangle 320"/>
                    <p:cNvSpPr/>
                    <p:nvPr/>
                  </p:nvSpPr>
                  <p:spPr>
                    <a:xfrm>
                      <a:off x="158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052" name="Rectangle 321"/>
                    <p:cNvSpPr/>
                    <p:nvPr/>
                  </p:nvSpPr>
                  <p:spPr>
                    <a:xfrm>
                      <a:off x="476" y="346"/>
                      <a:ext cx="317" cy="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002" name="Group 322"/>
            <p:cNvGrpSpPr/>
            <p:nvPr/>
          </p:nvGrpSpPr>
          <p:grpSpPr>
            <a:xfrm>
              <a:off x="975" y="2069"/>
              <a:ext cx="3810" cy="634"/>
              <a:chOff x="975" y="346"/>
              <a:chExt cx="3810" cy="634"/>
            </a:xfrm>
          </p:grpSpPr>
          <p:grpSp>
            <p:nvGrpSpPr>
              <p:cNvPr id="14003" name="Group 323"/>
              <p:cNvGrpSpPr/>
              <p:nvPr/>
            </p:nvGrpSpPr>
            <p:grpSpPr>
              <a:xfrm>
                <a:off x="975" y="346"/>
                <a:ext cx="3810" cy="317"/>
                <a:chOff x="975" y="346"/>
                <a:chExt cx="3810" cy="317"/>
              </a:xfrm>
            </p:grpSpPr>
            <p:grpSp>
              <p:nvGrpSpPr>
                <p:cNvPr id="14023" name="Group 324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039" name="Rectangle 325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040" name="Rectangle 326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024" name="Group 327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037" name="Rectangle 328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038" name="Rectangle 329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025" name="Group 330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035" name="Rectangle 331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036" name="Rectangle 332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026" name="Group 333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033" name="Rectangle 334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034" name="Rectangle 335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027" name="Group 336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031" name="Rectangle 337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032" name="Rectangle 338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028" name="Group 339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029" name="Rectangle 340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030" name="Rectangle 341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4004" name="Group 342"/>
              <p:cNvGrpSpPr/>
              <p:nvPr/>
            </p:nvGrpSpPr>
            <p:grpSpPr>
              <a:xfrm>
                <a:off x="975" y="663"/>
                <a:ext cx="3810" cy="317"/>
                <a:chOff x="975" y="346"/>
                <a:chExt cx="3810" cy="317"/>
              </a:xfrm>
            </p:grpSpPr>
            <p:grpSp>
              <p:nvGrpSpPr>
                <p:cNvPr id="14005" name="Group 343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021" name="Rectangle 344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022" name="Rectangle 345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006" name="Group 346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019" name="Rectangle 347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020" name="Rectangle 348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007" name="Group 349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017" name="Rectangle 350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018" name="Rectangle 351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008" name="Group 352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015" name="Rectangle 353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016" name="Rectangle 354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009" name="Group 355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013" name="Rectangle 356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014" name="Rectangle 357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010" name="Group 358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4011" name="Rectangle 359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012" name="Rectangle 360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13319" name="Group 361"/>
          <p:cNvGrpSpPr/>
          <p:nvPr/>
        </p:nvGrpSpPr>
        <p:grpSpPr>
          <a:xfrm>
            <a:off x="2387600" y="1981200"/>
            <a:ext cx="4224338" cy="1408113"/>
            <a:chOff x="975" y="346"/>
            <a:chExt cx="3810" cy="1270"/>
          </a:xfrm>
        </p:grpSpPr>
        <p:grpSp>
          <p:nvGrpSpPr>
            <p:cNvPr id="13923" name="Group 362"/>
            <p:cNvGrpSpPr/>
            <p:nvPr/>
          </p:nvGrpSpPr>
          <p:grpSpPr>
            <a:xfrm>
              <a:off x="975" y="346"/>
              <a:ext cx="3810" cy="634"/>
              <a:chOff x="975" y="346"/>
              <a:chExt cx="3810" cy="634"/>
            </a:xfrm>
          </p:grpSpPr>
          <p:grpSp>
            <p:nvGrpSpPr>
              <p:cNvPr id="13963" name="Group 363"/>
              <p:cNvGrpSpPr/>
              <p:nvPr/>
            </p:nvGrpSpPr>
            <p:grpSpPr>
              <a:xfrm>
                <a:off x="975" y="346"/>
                <a:ext cx="3810" cy="317"/>
                <a:chOff x="975" y="346"/>
                <a:chExt cx="3810" cy="317"/>
              </a:xfrm>
            </p:grpSpPr>
            <p:grpSp>
              <p:nvGrpSpPr>
                <p:cNvPr id="13983" name="Group 364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99" name="Rectangle 365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000" name="Rectangle 366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84" name="Group 367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97" name="Rectangle 368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98" name="Rectangle 369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85" name="Group 370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95" name="Rectangle 371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96" name="Rectangle 372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86" name="Group 373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93" name="Rectangle 374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94" name="Rectangle 375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87" name="Group 376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91" name="Rectangle 377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92" name="Rectangle 378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88" name="Group 379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89" name="Rectangle 380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90" name="Rectangle 381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3964" name="Group 382"/>
              <p:cNvGrpSpPr/>
              <p:nvPr/>
            </p:nvGrpSpPr>
            <p:grpSpPr>
              <a:xfrm>
                <a:off x="975" y="663"/>
                <a:ext cx="3810" cy="317"/>
                <a:chOff x="975" y="346"/>
                <a:chExt cx="3810" cy="317"/>
              </a:xfrm>
            </p:grpSpPr>
            <p:grpSp>
              <p:nvGrpSpPr>
                <p:cNvPr id="13965" name="Group 383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81" name="Rectangle 384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82" name="Rectangle 385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66" name="Group 386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79" name="Rectangle 387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80" name="Rectangle 388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67" name="Group 389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77" name="Rectangle 390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78" name="Rectangle 391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68" name="Group 392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75" name="Rectangle 393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76" name="Rectangle 394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69" name="Group 395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73" name="Rectangle 396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74" name="Rectangle 397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70" name="Group 398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71" name="Rectangle 399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72" name="Rectangle 400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  <p:grpSp>
          <p:nvGrpSpPr>
            <p:cNvPr id="13924" name="Group 401"/>
            <p:cNvGrpSpPr/>
            <p:nvPr/>
          </p:nvGrpSpPr>
          <p:grpSpPr>
            <a:xfrm>
              <a:off x="975" y="982"/>
              <a:ext cx="3810" cy="634"/>
              <a:chOff x="975" y="346"/>
              <a:chExt cx="3810" cy="634"/>
            </a:xfrm>
          </p:grpSpPr>
          <p:grpSp>
            <p:nvGrpSpPr>
              <p:cNvPr id="13925" name="Group 402"/>
              <p:cNvGrpSpPr/>
              <p:nvPr/>
            </p:nvGrpSpPr>
            <p:grpSpPr>
              <a:xfrm>
                <a:off x="975" y="346"/>
                <a:ext cx="3810" cy="317"/>
                <a:chOff x="975" y="346"/>
                <a:chExt cx="3810" cy="317"/>
              </a:xfrm>
            </p:grpSpPr>
            <p:grpSp>
              <p:nvGrpSpPr>
                <p:cNvPr id="13945" name="Group 403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61" name="Rectangle 404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62" name="Rectangle 405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46" name="Group 406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59" name="Rectangle 407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60" name="Rectangle 408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47" name="Group 409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57" name="Rectangle 410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58" name="Rectangle 411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48" name="Group 412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55" name="Rectangle 413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56" name="Rectangle 414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49" name="Group 415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53" name="Rectangle 416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54" name="Rectangle 417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50" name="Group 418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51" name="Rectangle 419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52" name="Rectangle 420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3926" name="Group 421"/>
              <p:cNvGrpSpPr/>
              <p:nvPr/>
            </p:nvGrpSpPr>
            <p:grpSpPr>
              <a:xfrm>
                <a:off x="975" y="663"/>
                <a:ext cx="3810" cy="317"/>
                <a:chOff x="975" y="346"/>
                <a:chExt cx="3810" cy="317"/>
              </a:xfrm>
            </p:grpSpPr>
            <p:grpSp>
              <p:nvGrpSpPr>
                <p:cNvPr id="13927" name="Group 422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43" name="Rectangle 423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44" name="Rectangle 424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28" name="Group 425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41" name="Rectangle 426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42" name="Rectangle 427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29" name="Group 428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39" name="Rectangle 429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40" name="Rectangle 430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30" name="Group 431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37" name="Rectangle 432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38" name="Rectangle 433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31" name="Group 434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35" name="Rectangle 435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36" name="Rectangle 436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932" name="Group 437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933" name="Rectangle 438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934" name="Rectangle 439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13320" name="Group 440"/>
          <p:cNvGrpSpPr/>
          <p:nvPr/>
        </p:nvGrpSpPr>
        <p:grpSpPr>
          <a:xfrm>
            <a:off x="2387600" y="3389313"/>
            <a:ext cx="4224338" cy="703262"/>
            <a:chOff x="975" y="346"/>
            <a:chExt cx="3810" cy="634"/>
          </a:xfrm>
        </p:grpSpPr>
        <p:grpSp>
          <p:nvGrpSpPr>
            <p:cNvPr id="13885" name="Group 441"/>
            <p:cNvGrpSpPr/>
            <p:nvPr/>
          </p:nvGrpSpPr>
          <p:grpSpPr>
            <a:xfrm>
              <a:off x="975" y="346"/>
              <a:ext cx="3810" cy="317"/>
              <a:chOff x="975" y="346"/>
              <a:chExt cx="3810" cy="317"/>
            </a:xfrm>
          </p:grpSpPr>
          <p:grpSp>
            <p:nvGrpSpPr>
              <p:cNvPr id="13905" name="Group 442"/>
              <p:cNvGrpSpPr/>
              <p:nvPr/>
            </p:nvGrpSpPr>
            <p:grpSpPr>
              <a:xfrm>
                <a:off x="975" y="346"/>
                <a:ext cx="635" cy="317"/>
                <a:chOff x="158" y="346"/>
                <a:chExt cx="635" cy="317"/>
              </a:xfrm>
            </p:grpSpPr>
            <p:sp>
              <p:nvSpPr>
                <p:cNvPr id="13921" name="Rectangle 443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922" name="Rectangle 444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906" name="Group 445"/>
              <p:cNvGrpSpPr/>
              <p:nvPr/>
            </p:nvGrpSpPr>
            <p:grpSpPr>
              <a:xfrm>
                <a:off x="1610" y="346"/>
                <a:ext cx="635" cy="317"/>
                <a:chOff x="158" y="346"/>
                <a:chExt cx="635" cy="317"/>
              </a:xfrm>
            </p:grpSpPr>
            <p:sp>
              <p:nvSpPr>
                <p:cNvPr id="13919" name="Rectangle 446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920" name="Rectangle 447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907" name="Group 448"/>
              <p:cNvGrpSpPr/>
              <p:nvPr/>
            </p:nvGrpSpPr>
            <p:grpSpPr>
              <a:xfrm>
                <a:off x="2245" y="346"/>
                <a:ext cx="635" cy="317"/>
                <a:chOff x="158" y="346"/>
                <a:chExt cx="635" cy="317"/>
              </a:xfrm>
            </p:grpSpPr>
            <p:sp>
              <p:nvSpPr>
                <p:cNvPr id="13917" name="Rectangle 449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918" name="Rectangle 450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908" name="Group 451"/>
              <p:cNvGrpSpPr/>
              <p:nvPr/>
            </p:nvGrpSpPr>
            <p:grpSpPr>
              <a:xfrm>
                <a:off x="2880" y="346"/>
                <a:ext cx="635" cy="317"/>
                <a:chOff x="158" y="346"/>
                <a:chExt cx="635" cy="317"/>
              </a:xfrm>
            </p:grpSpPr>
            <p:sp>
              <p:nvSpPr>
                <p:cNvPr id="13915" name="Rectangle 452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916" name="Rectangle 453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909" name="Group 454"/>
              <p:cNvGrpSpPr/>
              <p:nvPr/>
            </p:nvGrpSpPr>
            <p:grpSpPr>
              <a:xfrm>
                <a:off x="3515" y="346"/>
                <a:ext cx="635" cy="317"/>
                <a:chOff x="158" y="346"/>
                <a:chExt cx="635" cy="317"/>
              </a:xfrm>
            </p:grpSpPr>
            <p:sp>
              <p:nvSpPr>
                <p:cNvPr id="13913" name="Rectangle 455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914" name="Rectangle 456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910" name="Group 457"/>
              <p:cNvGrpSpPr/>
              <p:nvPr/>
            </p:nvGrpSpPr>
            <p:grpSpPr>
              <a:xfrm>
                <a:off x="4150" y="346"/>
                <a:ext cx="635" cy="317"/>
                <a:chOff x="158" y="346"/>
                <a:chExt cx="635" cy="317"/>
              </a:xfrm>
            </p:grpSpPr>
            <p:sp>
              <p:nvSpPr>
                <p:cNvPr id="13911" name="Rectangle 458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912" name="Rectangle 459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3886" name="Group 460"/>
            <p:cNvGrpSpPr/>
            <p:nvPr/>
          </p:nvGrpSpPr>
          <p:grpSpPr>
            <a:xfrm>
              <a:off x="975" y="663"/>
              <a:ext cx="3810" cy="317"/>
              <a:chOff x="975" y="346"/>
              <a:chExt cx="3810" cy="317"/>
            </a:xfrm>
          </p:grpSpPr>
          <p:grpSp>
            <p:nvGrpSpPr>
              <p:cNvPr id="13887" name="Group 461"/>
              <p:cNvGrpSpPr/>
              <p:nvPr/>
            </p:nvGrpSpPr>
            <p:grpSpPr>
              <a:xfrm>
                <a:off x="975" y="346"/>
                <a:ext cx="635" cy="317"/>
                <a:chOff x="158" y="346"/>
                <a:chExt cx="635" cy="317"/>
              </a:xfrm>
            </p:grpSpPr>
            <p:sp>
              <p:nvSpPr>
                <p:cNvPr id="13903" name="Rectangle 462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904" name="Rectangle 463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888" name="Group 464"/>
              <p:cNvGrpSpPr/>
              <p:nvPr/>
            </p:nvGrpSpPr>
            <p:grpSpPr>
              <a:xfrm>
                <a:off x="1610" y="346"/>
                <a:ext cx="635" cy="317"/>
                <a:chOff x="158" y="346"/>
                <a:chExt cx="635" cy="317"/>
              </a:xfrm>
            </p:grpSpPr>
            <p:sp>
              <p:nvSpPr>
                <p:cNvPr id="13901" name="Rectangle 465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902" name="Rectangle 466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889" name="Group 467"/>
              <p:cNvGrpSpPr/>
              <p:nvPr/>
            </p:nvGrpSpPr>
            <p:grpSpPr>
              <a:xfrm>
                <a:off x="2245" y="346"/>
                <a:ext cx="635" cy="317"/>
                <a:chOff x="158" y="346"/>
                <a:chExt cx="635" cy="317"/>
              </a:xfrm>
            </p:grpSpPr>
            <p:sp>
              <p:nvSpPr>
                <p:cNvPr id="13899" name="Rectangle 468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900" name="Rectangle 469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890" name="Group 470"/>
              <p:cNvGrpSpPr/>
              <p:nvPr/>
            </p:nvGrpSpPr>
            <p:grpSpPr>
              <a:xfrm>
                <a:off x="2880" y="346"/>
                <a:ext cx="635" cy="317"/>
                <a:chOff x="158" y="346"/>
                <a:chExt cx="635" cy="317"/>
              </a:xfrm>
            </p:grpSpPr>
            <p:sp>
              <p:nvSpPr>
                <p:cNvPr id="13897" name="Rectangle 471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898" name="Rectangle 472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891" name="Group 473"/>
              <p:cNvGrpSpPr/>
              <p:nvPr/>
            </p:nvGrpSpPr>
            <p:grpSpPr>
              <a:xfrm>
                <a:off x="3515" y="346"/>
                <a:ext cx="635" cy="317"/>
                <a:chOff x="158" y="346"/>
                <a:chExt cx="635" cy="317"/>
              </a:xfrm>
            </p:grpSpPr>
            <p:sp>
              <p:nvSpPr>
                <p:cNvPr id="13895" name="Rectangle 474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896" name="Rectangle 475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892" name="Group 476"/>
              <p:cNvGrpSpPr/>
              <p:nvPr/>
            </p:nvGrpSpPr>
            <p:grpSpPr>
              <a:xfrm>
                <a:off x="4150" y="346"/>
                <a:ext cx="635" cy="317"/>
                <a:chOff x="158" y="346"/>
                <a:chExt cx="635" cy="317"/>
              </a:xfrm>
            </p:grpSpPr>
            <p:sp>
              <p:nvSpPr>
                <p:cNvPr id="13893" name="Rectangle 477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894" name="Rectangle 478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3321" name="Group 479"/>
          <p:cNvGrpSpPr/>
          <p:nvPr/>
        </p:nvGrpSpPr>
        <p:grpSpPr>
          <a:xfrm>
            <a:off x="2387600" y="1628775"/>
            <a:ext cx="4224338" cy="1409700"/>
            <a:chOff x="975" y="346"/>
            <a:chExt cx="3810" cy="1270"/>
          </a:xfrm>
        </p:grpSpPr>
        <p:grpSp>
          <p:nvGrpSpPr>
            <p:cNvPr id="13807" name="Group 480"/>
            <p:cNvGrpSpPr/>
            <p:nvPr/>
          </p:nvGrpSpPr>
          <p:grpSpPr>
            <a:xfrm>
              <a:off x="975" y="346"/>
              <a:ext cx="3810" cy="634"/>
              <a:chOff x="975" y="346"/>
              <a:chExt cx="3810" cy="634"/>
            </a:xfrm>
          </p:grpSpPr>
          <p:grpSp>
            <p:nvGrpSpPr>
              <p:cNvPr id="13847" name="Group 481"/>
              <p:cNvGrpSpPr/>
              <p:nvPr/>
            </p:nvGrpSpPr>
            <p:grpSpPr>
              <a:xfrm>
                <a:off x="975" y="346"/>
                <a:ext cx="3810" cy="317"/>
                <a:chOff x="975" y="346"/>
                <a:chExt cx="3810" cy="317"/>
              </a:xfrm>
            </p:grpSpPr>
            <p:grpSp>
              <p:nvGrpSpPr>
                <p:cNvPr id="13867" name="Group 482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83" name="Rectangle 483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84" name="Rectangle 484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68" name="Group 485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81" name="Rectangle 486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82" name="Rectangle 487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69" name="Group 488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79" name="Rectangle 489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80" name="Rectangle 490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70" name="Group 491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77" name="Rectangle 492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78" name="Rectangle 493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71" name="Group 494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75" name="Rectangle 495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76" name="Rectangle 496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72" name="Group 497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73" name="Rectangle 498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74" name="Rectangle 499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3848" name="Group 500"/>
              <p:cNvGrpSpPr/>
              <p:nvPr/>
            </p:nvGrpSpPr>
            <p:grpSpPr>
              <a:xfrm>
                <a:off x="975" y="663"/>
                <a:ext cx="3810" cy="317"/>
                <a:chOff x="975" y="346"/>
                <a:chExt cx="3810" cy="317"/>
              </a:xfrm>
            </p:grpSpPr>
            <p:grpSp>
              <p:nvGrpSpPr>
                <p:cNvPr id="13849" name="Group 501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65" name="Rectangle 502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66" name="Rectangle 503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50" name="Group 504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63" name="Rectangle 505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64" name="Rectangle 506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51" name="Group 507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61" name="Rectangle 508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62" name="Rectangle 509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52" name="Group 510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59" name="Rectangle 511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60" name="Rectangle 512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53" name="Group 513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57" name="Rectangle 514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58" name="Rectangle 515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54" name="Group 516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55" name="Rectangle 517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56" name="Rectangle 518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  <p:grpSp>
          <p:nvGrpSpPr>
            <p:cNvPr id="13808" name="Group 519"/>
            <p:cNvGrpSpPr/>
            <p:nvPr/>
          </p:nvGrpSpPr>
          <p:grpSpPr>
            <a:xfrm>
              <a:off x="975" y="982"/>
              <a:ext cx="3810" cy="634"/>
              <a:chOff x="975" y="346"/>
              <a:chExt cx="3810" cy="634"/>
            </a:xfrm>
          </p:grpSpPr>
          <p:grpSp>
            <p:nvGrpSpPr>
              <p:cNvPr id="13809" name="Group 520"/>
              <p:cNvGrpSpPr/>
              <p:nvPr/>
            </p:nvGrpSpPr>
            <p:grpSpPr>
              <a:xfrm>
                <a:off x="975" y="346"/>
                <a:ext cx="3810" cy="317"/>
                <a:chOff x="975" y="346"/>
                <a:chExt cx="3810" cy="317"/>
              </a:xfrm>
            </p:grpSpPr>
            <p:grpSp>
              <p:nvGrpSpPr>
                <p:cNvPr id="13829" name="Group 521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45" name="Rectangle 522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46" name="Rectangle 523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30" name="Group 524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43" name="Rectangle 525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44" name="Rectangle 526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31" name="Group 527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41" name="Rectangle 528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42" name="Rectangle 529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32" name="Group 530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39" name="Rectangle 531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40" name="Rectangle 532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33" name="Group 533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37" name="Rectangle 534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38" name="Rectangle 535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34" name="Group 536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35" name="Rectangle 537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36" name="Rectangle 538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3810" name="Group 539"/>
              <p:cNvGrpSpPr/>
              <p:nvPr/>
            </p:nvGrpSpPr>
            <p:grpSpPr>
              <a:xfrm>
                <a:off x="975" y="663"/>
                <a:ext cx="3810" cy="317"/>
                <a:chOff x="975" y="346"/>
                <a:chExt cx="3810" cy="317"/>
              </a:xfrm>
            </p:grpSpPr>
            <p:grpSp>
              <p:nvGrpSpPr>
                <p:cNvPr id="13811" name="Group 540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27" name="Rectangle 541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28" name="Rectangle 542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12" name="Group 543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25" name="Rectangle 544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26" name="Rectangle 545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13" name="Group 546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23" name="Rectangle 547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24" name="Rectangle 548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14" name="Group 549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21" name="Rectangle 550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22" name="Rectangle 551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15" name="Group 552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19" name="Rectangle 553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20" name="Rectangle 554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16" name="Group 555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817" name="Rectangle 556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818" name="Rectangle 557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13322" name="Group 558"/>
          <p:cNvGrpSpPr/>
          <p:nvPr/>
        </p:nvGrpSpPr>
        <p:grpSpPr>
          <a:xfrm>
            <a:off x="2387600" y="3038475"/>
            <a:ext cx="4224338" cy="703263"/>
            <a:chOff x="975" y="346"/>
            <a:chExt cx="3810" cy="634"/>
          </a:xfrm>
        </p:grpSpPr>
        <p:grpSp>
          <p:nvGrpSpPr>
            <p:cNvPr id="13769" name="Group 559"/>
            <p:cNvGrpSpPr/>
            <p:nvPr/>
          </p:nvGrpSpPr>
          <p:grpSpPr>
            <a:xfrm>
              <a:off x="975" y="346"/>
              <a:ext cx="3810" cy="317"/>
              <a:chOff x="975" y="346"/>
              <a:chExt cx="3810" cy="317"/>
            </a:xfrm>
          </p:grpSpPr>
          <p:grpSp>
            <p:nvGrpSpPr>
              <p:cNvPr id="13789" name="Group 560"/>
              <p:cNvGrpSpPr/>
              <p:nvPr/>
            </p:nvGrpSpPr>
            <p:grpSpPr>
              <a:xfrm>
                <a:off x="975" y="346"/>
                <a:ext cx="635" cy="317"/>
                <a:chOff x="158" y="346"/>
                <a:chExt cx="635" cy="317"/>
              </a:xfrm>
            </p:grpSpPr>
            <p:sp>
              <p:nvSpPr>
                <p:cNvPr id="13805" name="Rectangle 561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806" name="Rectangle 562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790" name="Group 563"/>
              <p:cNvGrpSpPr/>
              <p:nvPr/>
            </p:nvGrpSpPr>
            <p:grpSpPr>
              <a:xfrm>
                <a:off x="1610" y="346"/>
                <a:ext cx="635" cy="317"/>
                <a:chOff x="158" y="346"/>
                <a:chExt cx="635" cy="317"/>
              </a:xfrm>
            </p:grpSpPr>
            <p:sp>
              <p:nvSpPr>
                <p:cNvPr id="13803" name="Rectangle 564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804" name="Rectangle 565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791" name="Group 566"/>
              <p:cNvGrpSpPr/>
              <p:nvPr/>
            </p:nvGrpSpPr>
            <p:grpSpPr>
              <a:xfrm>
                <a:off x="2245" y="346"/>
                <a:ext cx="635" cy="317"/>
                <a:chOff x="158" y="346"/>
                <a:chExt cx="635" cy="317"/>
              </a:xfrm>
            </p:grpSpPr>
            <p:sp>
              <p:nvSpPr>
                <p:cNvPr id="13801" name="Rectangle 567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802" name="Rectangle 568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792" name="Group 569"/>
              <p:cNvGrpSpPr/>
              <p:nvPr/>
            </p:nvGrpSpPr>
            <p:grpSpPr>
              <a:xfrm>
                <a:off x="2880" y="346"/>
                <a:ext cx="635" cy="317"/>
                <a:chOff x="158" y="346"/>
                <a:chExt cx="635" cy="317"/>
              </a:xfrm>
            </p:grpSpPr>
            <p:sp>
              <p:nvSpPr>
                <p:cNvPr id="13799" name="Rectangle 570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800" name="Rectangle 571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793" name="Group 572"/>
              <p:cNvGrpSpPr/>
              <p:nvPr/>
            </p:nvGrpSpPr>
            <p:grpSpPr>
              <a:xfrm>
                <a:off x="3515" y="346"/>
                <a:ext cx="635" cy="317"/>
                <a:chOff x="158" y="346"/>
                <a:chExt cx="635" cy="317"/>
              </a:xfrm>
            </p:grpSpPr>
            <p:sp>
              <p:nvSpPr>
                <p:cNvPr id="13797" name="Rectangle 573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798" name="Rectangle 574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794" name="Group 575"/>
              <p:cNvGrpSpPr/>
              <p:nvPr/>
            </p:nvGrpSpPr>
            <p:grpSpPr>
              <a:xfrm>
                <a:off x="4150" y="346"/>
                <a:ext cx="635" cy="317"/>
                <a:chOff x="158" y="346"/>
                <a:chExt cx="635" cy="317"/>
              </a:xfrm>
            </p:grpSpPr>
            <p:sp>
              <p:nvSpPr>
                <p:cNvPr id="13795" name="Rectangle 576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796" name="Rectangle 577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3770" name="Group 578"/>
            <p:cNvGrpSpPr/>
            <p:nvPr/>
          </p:nvGrpSpPr>
          <p:grpSpPr>
            <a:xfrm>
              <a:off x="975" y="663"/>
              <a:ext cx="3810" cy="317"/>
              <a:chOff x="975" y="346"/>
              <a:chExt cx="3810" cy="317"/>
            </a:xfrm>
          </p:grpSpPr>
          <p:grpSp>
            <p:nvGrpSpPr>
              <p:cNvPr id="13771" name="Group 579"/>
              <p:cNvGrpSpPr/>
              <p:nvPr/>
            </p:nvGrpSpPr>
            <p:grpSpPr>
              <a:xfrm>
                <a:off x="975" y="346"/>
                <a:ext cx="635" cy="317"/>
                <a:chOff x="158" y="346"/>
                <a:chExt cx="635" cy="317"/>
              </a:xfrm>
            </p:grpSpPr>
            <p:sp>
              <p:nvSpPr>
                <p:cNvPr id="13787" name="Rectangle 580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788" name="Rectangle 581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772" name="Group 582"/>
              <p:cNvGrpSpPr/>
              <p:nvPr/>
            </p:nvGrpSpPr>
            <p:grpSpPr>
              <a:xfrm>
                <a:off x="1610" y="346"/>
                <a:ext cx="635" cy="317"/>
                <a:chOff x="158" y="346"/>
                <a:chExt cx="635" cy="317"/>
              </a:xfrm>
            </p:grpSpPr>
            <p:sp>
              <p:nvSpPr>
                <p:cNvPr id="13785" name="Rectangle 583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786" name="Rectangle 584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773" name="Group 585"/>
              <p:cNvGrpSpPr/>
              <p:nvPr/>
            </p:nvGrpSpPr>
            <p:grpSpPr>
              <a:xfrm>
                <a:off x="2245" y="346"/>
                <a:ext cx="635" cy="317"/>
                <a:chOff x="158" y="346"/>
                <a:chExt cx="635" cy="317"/>
              </a:xfrm>
            </p:grpSpPr>
            <p:sp>
              <p:nvSpPr>
                <p:cNvPr id="13783" name="Rectangle 586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784" name="Rectangle 587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774" name="Group 588"/>
              <p:cNvGrpSpPr/>
              <p:nvPr/>
            </p:nvGrpSpPr>
            <p:grpSpPr>
              <a:xfrm>
                <a:off x="2880" y="346"/>
                <a:ext cx="635" cy="317"/>
                <a:chOff x="158" y="346"/>
                <a:chExt cx="635" cy="317"/>
              </a:xfrm>
            </p:grpSpPr>
            <p:sp>
              <p:nvSpPr>
                <p:cNvPr id="13781" name="Rectangle 589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782" name="Rectangle 590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775" name="Group 591"/>
              <p:cNvGrpSpPr/>
              <p:nvPr/>
            </p:nvGrpSpPr>
            <p:grpSpPr>
              <a:xfrm>
                <a:off x="3515" y="346"/>
                <a:ext cx="635" cy="317"/>
                <a:chOff x="158" y="346"/>
                <a:chExt cx="635" cy="317"/>
              </a:xfrm>
            </p:grpSpPr>
            <p:sp>
              <p:nvSpPr>
                <p:cNvPr id="13779" name="Rectangle 592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780" name="Rectangle 593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776" name="Group 594"/>
              <p:cNvGrpSpPr/>
              <p:nvPr/>
            </p:nvGrpSpPr>
            <p:grpSpPr>
              <a:xfrm>
                <a:off x="4150" y="346"/>
                <a:ext cx="635" cy="317"/>
                <a:chOff x="158" y="346"/>
                <a:chExt cx="635" cy="317"/>
              </a:xfrm>
            </p:grpSpPr>
            <p:sp>
              <p:nvSpPr>
                <p:cNvPr id="13777" name="Rectangle 595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778" name="Rectangle 596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3323" name="Group 675"/>
          <p:cNvGrpSpPr/>
          <p:nvPr/>
        </p:nvGrpSpPr>
        <p:grpSpPr>
          <a:xfrm>
            <a:off x="3443288" y="3038475"/>
            <a:ext cx="4224337" cy="352425"/>
            <a:chOff x="975" y="346"/>
            <a:chExt cx="3810" cy="317"/>
          </a:xfrm>
        </p:grpSpPr>
        <p:grpSp>
          <p:nvGrpSpPr>
            <p:cNvPr id="13751" name="Group 676"/>
            <p:cNvGrpSpPr/>
            <p:nvPr/>
          </p:nvGrpSpPr>
          <p:grpSpPr>
            <a:xfrm>
              <a:off x="975" y="346"/>
              <a:ext cx="635" cy="317"/>
              <a:chOff x="158" y="346"/>
              <a:chExt cx="635" cy="317"/>
            </a:xfrm>
          </p:grpSpPr>
          <p:sp>
            <p:nvSpPr>
              <p:cNvPr id="13767" name="Rectangle 677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768" name="Rectangle 678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752" name="Group 679"/>
            <p:cNvGrpSpPr/>
            <p:nvPr/>
          </p:nvGrpSpPr>
          <p:grpSpPr>
            <a:xfrm>
              <a:off x="1610" y="346"/>
              <a:ext cx="635" cy="317"/>
              <a:chOff x="158" y="346"/>
              <a:chExt cx="635" cy="317"/>
            </a:xfrm>
          </p:grpSpPr>
          <p:sp>
            <p:nvSpPr>
              <p:cNvPr id="13765" name="Rectangle 680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766" name="Rectangle 681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753" name="Group 682"/>
            <p:cNvGrpSpPr/>
            <p:nvPr/>
          </p:nvGrpSpPr>
          <p:grpSpPr>
            <a:xfrm>
              <a:off x="2245" y="346"/>
              <a:ext cx="635" cy="317"/>
              <a:chOff x="158" y="346"/>
              <a:chExt cx="635" cy="317"/>
            </a:xfrm>
          </p:grpSpPr>
          <p:sp>
            <p:nvSpPr>
              <p:cNvPr id="13763" name="Rectangle 683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764" name="Rectangle 684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754" name="Group 685"/>
            <p:cNvGrpSpPr/>
            <p:nvPr/>
          </p:nvGrpSpPr>
          <p:grpSpPr>
            <a:xfrm>
              <a:off x="2880" y="346"/>
              <a:ext cx="635" cy="317"/>
              <a:chOff x="158" y="346"/>
              <a:chExt cx="635" cy="317"/>
            </a:xfrm>
          </p:grpSpPr>
          <p:sp>
            <p:nvSpPr>
              <p:cNvPr id="13761" name="Rectangle 686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762" name="Rectangle 687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755" name="Group 688"/>
            <p:cNvGrpSpPr/>
            <p:nvPr/>
          </p:nvGrpSpPr>
          <p:grpSpPr>
            <a:xfrm>
              <a:off x="3515" y="346"/>
              <a:ext cx="635" cy="317"/>
              <a:chOff x="158" y="346"/>
              <a:chExt cx="635" cy="317"/>
            </a:xfrm>
          </p:grpSpPr>
          <p:sp>
            <p:nvSpPr>
              <p:cNvPr id="13759" name="Rectangle 689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760" name="Rectangle 690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756" name="Group 691"/>
            <p:cNvGrpSpPr/>
            <p:nvPr/>
          </p:nvGrpSpPr>
          <p:grpSpPr>
            <a:xfrm>
              <a:off x="4150" y="346"/>
              <a:ext cx="635" cy="317"/>
              <a:chOff x="158" y="346"/>
              <a:chExt cx="635" cy="317"/>
            </a:xfrm>
          </p:grpSpPr>
          <p:sp>
            <p:nvSpPr>
              <p:cNvPr id="13757" name="Rectangle 692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758" name="Rectangle 693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13324" name="Group 694"/>
          <p:cNvGrpSpPr/>
          <p:nvPr/>
        </p:nvGrpSpPr>
        <p:grpSpPr>
          <a:xfrm>
            <a:off x="3443288" y="3390900"/>
            <a:ext cx="4224337" cy="350838"/>
            <a:chOff x="975" y="346"/>
            <a:chExt cx="3810" cy="317"/>
          </a:xfrm>
        </p:grpSpPr>
        <p:grpSp>
          <p:nvGrpSpPr>
            <p:cNvPr id="13733" name="Group 695"/>
            <p:cNvGrpSpPr/>
            <p:nvPr/>
          </p:nvGrpSpPr>
          <p:grpSpPr>
            <a:xfrm>
              <a:off x="975" y="346"/>
              <a:ext cx="635" cy="317"/>
              <a:chOff x="158" y="346"/>
              <a:chExt cx="635" cy="317"/>
            </a:xfrm>
          </p:grpSpPr>
          <p:sp>
            <p:nvSpPr>
              <p:cNvPr id="13749" name="Rectangle 696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750" name="Rectangle 697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734" name="Group 698"/>
            <p:cNvGrpSpPr/>
            <p:nvPr/>
          </p:nvGrpSpPr>
          <p:grpSpPr>
            <a:xfrm>
              <a:off x="1610" y="346"/>
              <a:ext cx="635" cy="317"/>
              <a:chOff x="158" y="346"/>
              <a:chExt cx="635" cy="317"/>
            </a:xfrm>
          </p:grpSpPr>
          <p:sp>
            <p:nvSpPr>
              <p:cNvPr id="13747" name="Rectangle 699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748" name="Rectangle 700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735" name="Group 701"/>
            <p:cNvGrpSpPr/>
            <p:nvPr/>
          </p:nvGrpSpPr>
          <p:grpSpPr>
            <a:xfrm>
              <a:off x="2245" y="346"/>
              <a:ext cx="635" cy="317"/>
              <a:chOff x="158" y="346"/>
              <a:chExt cx="635" cy="317"/>
            </a:xfrm>
          </p:grpSpPr>
          <p:sp>
            <p:nvSpPr>
              <p:cNvPr id="13745" name="Rectangle 702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746" name="Rectangle 703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736" name="Group 704"/>
            <p:cNvGrpSpPr/>
            <p:nvPr/>
          </p:nvGrpSpPr>
          <p:grpSpPr>
            <a:xfrm>
              <a:off x="2880" y="346"/>
              <a:ext cx="635" cy="317"/>
              <a:chOff x="158" y="346"/>
              <a:chExt cx="635" cy="317"/>
            </a:xfrm>
          </p:grpSpPr>
          <p:sp>
            <p:nvSpPr>
              <p:cNvPr id="13743" name="Rectangle 705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744" name="Rectangle 706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737" name="Group 707"/>
            <p:cNvGrpSpPr/>
            <p:nvPr/>
          </p:nvGrpSpPr>
          <p:grpSpPr>
            <a:xfrm>
              <a:off x="3515" y="346"/>
              <a:ext cx="635" cy="317"/>
              <a:chOff x="158" y="346"/>
              <a:chExt cx="635" cy="317"/>
            </a:xfrm>
          </p:grpSpPr>
          <p:sp>
            <p:nvSpPr>
              <p:cNvPr id="13741" name="Rectangle 708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742" name="Rectangle 709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738" name="Group 710"/>
            <p:cNvGrpSpPr/>
            <p:nvPr/>
          </p:nvGrpSpPr>
          <p:grpSpPr>
            <a:xfrm>
              <a:off x="4150" y="346"/>
              <a:ext cx="635" cy="317"/>
              <a:chOff x="158" y="346"/>
              <a:chExt cx="635" cy="317"/>
            </a:xfrm>
          </p:grpSpPr>
          <p:sp>
            <p:nvSpPr>
              <p:cNvPr id="13739" name="Rectangle 711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740" name="Rectangle 712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13325" name="Group 713"/>
          <p:cNvGrpSpPr/>
          <p:nvPr/>
        </p:nvGrpSpPr>
        <p:grpSpPr>
          <a:xfrm>
            <a:off x="2387600" y="3743325"/>
            <a:ext cx="704850" cy="350838"/>
            <a:chOff x="158" y="346"/>
            <a:chExt cx="635" cy="317"/>
          </a:xfrm>
        </p:grpSpPr>
        <p:sp>
          <p:nvSpPr>
            <p:cNvPr id="13731" name="Rectangle 714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732" name="Rectangle 715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26" name="Group 716"/>
          <p:cNvGrpSpPr/>
          <p:nvPr/>
        </p:nvGrpSpPr>
        <p:grpSpPr>
          <a:xfrm>
            <a:off x="3092450" y="3743325"/>
            <a:ext cx="703263" cy="350838"/>
            <a:chOff x="158" y="346"/>
            <a:chExt cx="635" cy="317"/>
          </a:xfrm>
        </p:grpSpPr>
        <p:sp>
          <p:nvSpPr>
            <p:cNvPr id="13729" name="Rectangle 717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730" name="Rectangle 718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27" name="Group 719"/>
          <p:cNvGrpSpPr/>
          <p:nvPr/>
        </p:nvGrpSpPr>
        <p:grpSpPr>
          <a:xfrm>
            <a:off x="3795713" y="3743325"/>
            <a:ext cx="704850" cy="350838"/>
            <a:chOff x="158" y="346"/>
            <a:chExt cx="635" cy="317"/>
          </a:xfrm>
        </p:grpSpPr>
        <p:sp>
          <p:nvSpPr>
            <p:cNvPr id="13727" name="Rectangle 720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728" name="Rectangle 721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28" name="Group 722"/>
          <p:cNvGrpSpPr/>
          <p:nvPr/>
        </p:nvGrpSpPr>
        <p:grpSpPr>
          <a:xfrm>
            <a:off x="4500563" y="3743325"/>
            <a:ext cx="703262" cy="350838"/>
            <a:chOff x="158" y="346"/>
            <a:chExt cx="635" cy="317"/>
          </a:xfrm>
        </p:grpSpPr>
        <p:sp>
          <p:nvSpPr>
            <p:cNvPr id="13725" name="Rectangle 723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726" name="Rectangle 724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29" name="Group 725"/>
          <p:cNvGrpSpPr/>
          <p:nvPr/>
        </p:nvGrpSpPr>
        <p:grpSpPr>
          <a:xfrm>
            <a:off x="5203825" y="3743325"/>
            <a:ext cx="704850" cy="350838"/>
            <a:chOff x="158" y="346"/>
            <a:chExt cx="635" cy="317"/>
          </a:xfrm>
        </p:grpSpPr>
        <p:sp>
          <p:nvSpPr>
            <p:cNvPr id="13723" name="Rectangle 726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724" name="Rectangle 727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30" name="Group 728"/>
          <p:cNvGrpSpPr/>
          <p:nvPr/>
        </p:nvGrpSpPr>
        <p:grpSpPr>
          <a:xfrm>
            <a:off x="5908675" y="3743325"/>
            <a:ext cx="703263" cy="350838"/>
            <a:chOff x="158" y="346"/>
            <a:chExt cx="635" cy="317"/>
          </a:xfrm>
        </p:grpSpPr>
        <p:sp>
          <p:nvSpPr>
            <p:cNvPr id="13721" name="Rectangle 729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722" name="Rectangle 730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31" name="Group 731"/>
          <p:cNvGrpSpPr/>
          <p:nvPr/>
        </p:nvGrpSpPr>
        <p:grpSpPr>
          <a:xfrm>
            <a:off x="3443288" y="3741738"/>
            <a:ext cx="704850" cy="352425"/>
            <a:chOff x="158" y="346"/>
            <a:chExt cx="635" cy="317"/>
          </a:xfrm>
        </p:grpSpPr>
        <p:sp>
          <p:nvSpPr>
            <p:cNvPr id="13719" name="Rectangle 732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720" name="Rectangle 733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32" name="Group 734"/>
          <p:cNvGrpSpPr/>
          <p:nvPr/>
        </p:nvGrpSpPr>
        <p:grpSpPr>
          <a:xfrm>
            <a:off x="4148138" y="3741738"/>
            <a:ext cx="703262" cy="352425"/>
            <a:chOff x="158" y="346"/>
            <a:chExt cx="635" cy="317"/>
          </a:xfrm>
        </p:grpSpPr>
        <p:sp>
          <p:nvSpPr>
            <p:cNvPr id="13717" name="Rectangle 735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718" name="Rectangle 736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33" name="Group 737"/>
          <p:cNvGrpSpPr/>
          <p:nvPr/>
        </p:nvGrpSpPr>
        <p:grpSpPr>
          <a:xfrm>
            <a:off x="4851400" y="3741738"/>
            <a:ext cx="704850" cy="352425"/>
            <a:chOff x="158" y="346"/>
            <a:chExt cx="635" cy="317"/>
          </a:xfrm>
        </p:grpSpPr>
        <p:sp>
          <p:nvSpPr>
            <p:cNvPr id="13715" name="Rectangle 738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716" name="Rectangle 739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34" name="Group 740"/>
          <p:cNvGrpSpPr/>
          <p:nvPr/>
        </p:nvGrpSpPr>
        <p:grpSpPr>
          <a:xfrm>
            <a:off x="5556250" y="3741738"/>
            <a:ext cx="703263" cy="352425"/>
            <a:chOff x="158" y="346"/>
            <a:chExt cx="635" cy="317"/>
          </a:xfrm>
        </p:grpSpPr>
        <p:sp>
          <p:nvSpPr>
            <p:cNvPr id="13713" name="Rectangle 741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714" name="Rectangle 742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35" name="Group 743"/>
          <p:cNvGrpSpPr/>
          <p:nvPr/>
        </p:nvGrpSpPr>
        <p:grpSpPr>
          <a:xfrm>
            <a:off x="6259513" y="3402013"/>
            <a:ext cx="704850" cy="352425"/>
            <a:chOff x="158" y="346"/>
            <a:chExt cx="635" cy="317"/>
          </a:xfrm>
        </p:grpSpPr>
        <p:sp>
          <p:nvSpPr>
            <p:cNvPr id="13711" name="Rectangle 744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712" name="Rectangle 745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36" name="Group 749"/>
          <p:cNvGrpSpPr/>
          <p:nvPr/>
        </p:nvGrpSpPr>
        <p:grpSpPr>
          <a:xfrm>
            <a:off x="1331913" y="1628775"/>
            <a:ext cx="4224337" cy="1409700"/>
            <a:chOff x="975" y="346"/>
            <a:chExt cx="3810" cy="1270"/>
          </a:xfrm>
        </p:grpSpPr>
        <p:grpSp>
          <p:nvGrpSpPr>
            <p:cNvPr id="13633" name="Group 750"/>
            <p:cNvGrpSpPr/>
            <p:nvPr/>
          </p:nvGrpSpPr>
          <p:grpSpPr>
            <a:xfrm>
              <a:off x="975" y="346"/>
              <a:ext cx="3810" cy="634"/>
              <a:chOff x="975" y="346"/>
              <a:chExt cx="3810" cy="634"/>
            </a:xfrm>
          </p:grpSpPr>
          <p:grpSp>
            <p:nvGrpSpPr>
              <p:cNvPr id="13673" name="Group 751"/>
              <p:cNvGrpSpPr/>
              <p:nvPr/>
            </p:nvGrpSpPr>
            <p:grpSpPr>
              <a:xfrm>
                <a:off x="975" y="346"/>
                <a:ext cx="3810" cy="317"/>
                <a:chOff x="975" y="346"/>
                <a:chExt cx="3810" cy="317"/>
              </a:xfrm>
            </p:grpSpPr>
            <p:grpSp>
              <p:nvGrpSpPr>
                <p:cNvPr id="13693" name="Group 752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709" name="Rectangle 753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710" name="Rectangle 754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94" name="Group 755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707" name="Rectangle 756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708" name="Rectangle 757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95" name="Group 758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705" name="Rectangle 759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706" name="Rectangle 760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96" name="Group 761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703" name="Rectangle 762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704" name="Rectangle 763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97" name="Group 764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701" name="Rectangle 765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702" name="Rectangle 766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98" name="Group 767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699" name="Rectangle 768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700" name="Rectangle 769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3674" name="Group 770"/>
              <p:cNvGrpSpPr/>
              <p:nvPr/>
            </p:nvGrpSpPr>
            <p:grpSpPr>
              <a:xfrm>
                <a:off x="975" y="663"/>
                <a:ext cx="3810" cy="317"/>
                <a:chOff x="975" y="346"/>
                <a:chExt cx="3810" cy="317"/>
              </a:xfrm>
            </p:grpSpPr>
            <p:grpSp>
              <p:nvGrpSpPr>
                <p:cNvPr id="13675" name="Group 771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691" name="Rectangle 772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692" name="Rectangle 773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76" name="Group 774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689" name="Rectangle 775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690" name="Rectangle 776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77" name="Group 777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687" name="Rectangle 778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688" name="Rectangle 779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78" name="Group 780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685" name="Rectangle 781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686" name="Rectangle 782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79" name="Group 783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683" name="Rectangle 784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684" name="Rectangle 785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80" name="Group 786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681" name="Rectangle 787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682" name="Rectangle 788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  <p:grpSp>
          <p:nvGrpSpPr>
            <p:cNvPr id="13634" name="Group 789"/>
            <p:cNvGrpSpPr/>
            <p:nvPr/>
          </p:nvGrpSpPr>
          <p:grpSpPr>
            <a:xfrm>
              <a:off x="975" y="982"/>
              <a:ext cx="3810" cy="634"/>
              <a:chOff x="975" y="346"/>
              <a:chExt cx="3810" cy="634"/>
            </a:xfrm>
          </p:grpSpPr>
          <p:grpSp>
            <p:nvGrpSpPr>
              <p:cNvPr id="13635" name="Group 790"/>
              <p:cNvGrpSpPr/>
              <p:nvPr/>
            </p:nvGrpSpPr>
            <p:grpSpPr>
              <a:xfrm>
                <a:off x="975" y="346"/>
                <a:ext cx="3810" cy="317"/>
                <a:chOff x="975" y="346"/>
                <a:chExt cx="3810" cy="317"/>
              </a:xfrm>
            </p:grpSpPr>
            <p:grpSp>
              <p:nvGrpSpPr>
                <p:cNvPr id="13655" name="Group 791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671" name="Rectangle 792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672" name="Rectangle 793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56" name="Group 794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669" name="Rectangle 795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670" name="Rectangle 796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57" name="Group 797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667" name="Rectangle 798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668" name="Rectangle 799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58" name="Group 800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665" name="Rectangle 801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666" name="Rectangle 802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59" name="Group 803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663" name="Rectangle 804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664" name="Rectangle 805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60" name="Group 806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661" name="Rectangle 807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662" name="Rectangle 808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3636" name="Group 809"/>
              <p:cNvGrpSpPr/>
              <p:nvPr/>
            </p:nvGrpSpPr>
            <p:grpSpPr>
              <a:xfrm>
                <a:off x="975" y="663"/>
                <a:ext cx="3810" cy="317"/>
                <a:chOff x="975" y="346"/>
                <a:chExt cx="3810" cy="317"/>
              </a:xfrm>
            </p:grpSpPr>
            <p:grpSp>
              <p:nvGrpSpPr>
                <p:cNvPr id="13637" name="Group 810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653" name="Rectangle 811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654" name="Rectangle 812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38" name="Group 813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651" name="Rectangle 814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652" name="Rectangle 815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39" name="Group 816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649" name="Rectangle 817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650" name="Rectangle 818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40" name="Group 819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647" name="Rectangle 820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648" name="Rectangle 821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41" name="Group 822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645" name="Rectangle 823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646" name="Rectangle 824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42" name="Group 825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643" name="Rectangle 826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644" name="Rectangle 827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13337" name="Group 828"/>
          <p:cNvGrpSpPr/>
          <p:nvPr/>
        </p:nvGrpSpPr>
        <p:grpSpPr>
          <a:xfrm>
            <a:off x="1331913" y="3038475"/>
            <a:ext cx="4224337" cy="703263"/>
            <a:chOff x="975" y="346"/>
            <a:chExt cx="3810" cy="634"/>
          </a:xfrm>
        </p:grpSpPr>
        <p:grpSp>
          <p:nvGrpSpPr>
            <p:cNvPr id="13595" name="Group 829"/>
            <p:cNvGrpSpPr/>
            <p:nvPr/>
          </p:nvGrpSpPr>
          <p:grpSpPr>
            <a:xfrm>
              <a:off x="975" y="346"/>
              <a:ext cx="3810" cy="317"/>
              <a:chOff x="975" y="346"/>
              <a:chExt cx="3810" cy="317"/>
            </a:xfrm>
          </p:grpSpPr>
          <p:grpSp>
            <p:nvGrpSpPr>
              <p:cNvPr id="13615" name="Group 830"/>
              <p:cNvGrpSpPr/>
              <p:nvPr/>
            </p:nvGrpSpPr>
            <p:grpSpPr>
              <a:xfrm>
                <a:off x="975" y="346"/>
                <a:ext cx="635" cy="317"/>
                <a:chOff x="158" y="346"/>
                <a:chExt cx="635" cy="317"/>
              </a:xfrm>
            </p:grpSpPr>
            <p:sp>
              <p:nvSpPr>
                <p:cNvPr id="13631" name="Rectangle 831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632" name="Rectangle 832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616" name="Group 833"/>
              <p:cNvGrpSpPr/>
              <p:nvPr/>
            </p:nvGrpSpPr>
            <p:grpSpPr>
              <a:xfrm>
                <a:off x="1610" y="346"/>
                <a:ext cx="635" cy="317"/>
                <a:chOff x="158" y="346"/>
                <a:chExt cx="635" cy="317"/>
              </a:xfrm>
            </p:grpSpPr>
            <p:sp>
              <p:nvSpPr>
                <p:cNvPr id="13629" name="Rectangle 834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630" name="Rectangle 835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617" name="Group 836"/>
              <p:cNvGrpSpPr/>
              <p:nvPr/>
            </p:nvGrpSpPr>
            <p:grpSpPr>
              <a:xfrm>
                <a:off x="2245" y="346"/>
                <a:ext cx="635" cy="317"/>
                <a:chOff x="158" y="346"/>
                <a:chExt cx="635" cy="317"/>
              </a:xfrm>
            </p:grpSpPr>
            <p:sp>
              <p:nvSpPr>
                <p:cNvPr id="13627" name="Rectangle 837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628" name="Rectangle 838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618" name="Group 839"/>
              <p:cNvGrpSpPr/>
              <p:nvPr/>
            </p:nvGrpSpPr>
            <p:grpSpPr>
              <a:xfrm>
                <a:off x="2880" y="346"/>
                <a:ext cx="635" cy="317"/>
                <a:chOff x="158" y="346"/>
                <a:chExt cx="635" cy="317"/>
              </a:xfrm>
            </p:grpSpPr>
            <p:sp>
              <p:nvSpPr>
                <p:cNvPr id="13625" name="Rectangle 840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626" name="Rectangle 841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619" name="Group 842"/>
              <p:cNvGrpSpPr/>
              <p:nvPr/>
            </p:nvGrpSpPr>
            <p:grpSpPr>
              <a:xfrm>
                <a:off x="3515" y="346"/>
                <a:ext cx="635" cy="317"/>
                <a:chOff x="158" y="346"/>
                <a:chExt cx="635" cy="317"/>
              </a:xfrm>
            </p:grpSpPr>
            <p:sp>
              <p:nvSpPr>
                <p:cNvPr id="13623" name="Rectangle 843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624" name="Rectangle 844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620" name="Group 845"/>
              <p:cNvGrpSpPr/>
              <p:nvPr/>
            </p:nvGrpSpPr>
            <p:grpSpPr>
              <a:xfrm>
                <a:off x="4150" y="346"/>
                <a:ext cx="635" cy="317"/>
                <a:chOff x="158" y="346"/>
                <a:chExt cx="635" cy="317"/>
              </a:xfrm>
            </p:grpSpPr>
            <p:sp>
              <p:nvSpPr>
                <p:cNvPr id="13621" name="Rectangle 846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622" name="Rectangle 847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3596" name="Group 848"/>
            <p:cNvGrpSpPr/>
            <p:nvPr/>
          </p:nvGrpSpPr>
          <p:grpSpPr>
            <a:xfrm>
              <a:off x="975" y="663"/>
              <a:ext cx="3810" cy="317"/>
              <a:chOff x="975" y="346"/>
              <a:chExt cx="3810" cy="317"/>
            </a:xfrm>
          </p:grpSpPr>
          <p:grpSp>
            <p:nvGrpSpPr>
              <p:cNvPr id="13597" name="Group 849"/>
              <p:cNvGrpSpPr/>
              <p:nvPr/>
            </p:nvGrpSpPr>
            <p:grpSpPr>
              <a:xfrm>
                <a:off x="975" y="346"/>
                <a:ext cx="635" cy="317"/>
                <a:chOff x="158" y="346"/>
                <a:chExt cx="635" cy="317"/>
              </a:xfrm>
            </p:grpSpPr>
            <p:sp>
              <p:nvSpPr>
                <p:cNvPr id="13613" name="Rectangle 850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614" name="Rectangle 851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598" name="Group 852"/>
              <p:cNvGrpSpPr/>
              <p:nvPr/>
            </p:nvGrpSpPr>
            <p:grpSpPr>
              <a:xfrm>
                <a:off x="1610" y="346"/>
                <a:ext cx="635" cy="317"/>
                <a:chOff x="158" y="346"/>
                <a:chExt cx="635" cy="317"/>
              </a:xfrm>
            </p:grpSpPr>
            <p:sp>
              <p:nvSpPr>
                <p:cNvPr id="13611" name="Rectangle 853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612" name="Rectangle 854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599" name="Group 855"/>
              <p:cNvGrpSpPr/>
              <p:nvPr/>
            </p:nvGrpSpPr>
            <p:grpSpPr>
              <a:xfrm>
                <a:off x="2245" y="346"/>
                <a:ext cx="635" cy="317"/>
                <a:chOff x="158" y="346"/>
                <a:chExt cx="635" cy="317"/>
              </a:xfrm>
            </p:grpSpPr>
            <p:sp>
              <p:nvSpPr>
                <p:cNvPr id="13609" name="Rectangle 856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610" name="Rectangle 857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600" name="Group 858"/>
              <p:cNvGrpSpPr/>
              <p:nvPr/>
            </p:nvGrpSpPr>
            <p:grpSpPr>
              <a:xfrm>
                <a:off x="2880" y="346"/>
                <a:ext cx="635" cy="317"/>
                <a:chOff x="158" y="346"/>
                <a:chExt cx="635" cy="317"/>
              </a:xfrm>
            </p:grpSpPr>
            <p:sp>
              <p:nvSpPr>
                <p:cNvPr id="13607" name="Rectangle 859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608" name="Rectangle 860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601" name="Group 861"/>
              <p:cNvGrpSpPr/>
              <p:nvPr/>
            </p:nvGrpSpPr>
            <p:grpSpPr>
              <a:xfrm>
                <a:off x="3515" y="346"/>
                <a:ext cx="635" cy="317"/>
                <a:chOff x="158" y="346"/>
                <a:chExt cx="635" cy="317"/>
              </a:xfrm>
            </p:grpSpPr>
            <p:sp>
              <p:nvSpPr>
                <p:cNvPr id="13605" name="Rectangle 862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606" name="Rectangle 863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602" name="Group 864"/>
              <p:cNvGrpSpPr/>
              <p:nvPr/>
            </p:nvGrpSpPr>
            <p:grpSpPr>
              <a:xfrm>
                <a:off x="4150" y="346"/>
                <a:ext cx="635" cy="317"/>
                <a:chOff x="158" y="346"/>
                <a:chExt cx="635" cy="317"/>
              </a:xfrm>
            </p:grpSpPr>
            <p:sp>
              <p:nvSpPr>
                <p:cNvPr id="13603" name="Rectangle 865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604" name="Rectangle 866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3338" name="Group 906"/>
          <p:cNvGrpSpPr/>
          <p:nvPr/>
        </p:nvGrpSpPr>
        <p:grpSpPr>
          <a:xfrm>
            <a:off x="2387600" y="2335213"/>
            <a:ext cx="4224338" cy="703262"/>
            <a:chOff x="975" y="346"/>
            <a:chExt cx="3810" cy="634"/>
          </a:xfrm>
        </p:grpSpPr>
        <p:grpSp>
          <p:nvGrpSpPr>
            <p:cNvPr id="13557" name="Group 907"/>
            <p:cNvGrpSpPr/>
            <p:nvPr/>
          </p:nvGrpSpPr>
          <p:grpSpPr>
            <a:xfrm>
              <a:off x="975" y="346"/>
              <a:ext cx="3810" cy="317"/>
              <a:chOff x="975" y="346"/>
              <a:chExt cx="3810" cy="317"/>
            </a:xfrm>
          </p:grpSpPr>
          <p:grpSp>
            <p:nvGrpSpPr>
              <p:cNvPr id="13577" name="Group 908"/>
              <p:cNvGrpSpPr/>
              <p:nvPr/>
            </p:nvGrpSpPr>
            <p:grpSpPr>
              <a:xfrm>
                <a:off x="975" y="346"/>
                <a:ext cx="635" cy="317"/>
                <a:chOff x="158" y="346"/>
                <a:chExt cx="635" cy="317"/>
              </a:xfrm>
            </p:grpSpPr>
            <p:sp>
              <p:nvSpPr>
                <p:cNvPr id="13593" name="Rectangle 909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594" name="Rectangle 910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578" name="Group 911"/>
              <p:cNvGrpSpPr/>
              <p:nvPr/>
            </p:nvGrpSpPr>
            <p:grpSpPr>
              <a:xfrm>
                <a:off x="1610" y="346"/>
                <a:ext cx="635" cy="317"/>
                <a:chOff x="158" y="346"/>
                <a:chExt cx="635" cy="317"/>
              </a:xfrm>
            </p:grpSpPr>
            <p:sp>
              <p:nvSpPr>
                <p:cNvPr id="13591" name="Rectangle 912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592" name="Rectangle 913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579" name="Group 914"/>
              <p:cNvGrpSpPr/>
              <p:nvPr/>
            </p:nvGrpSpPr>
            <p:grpSpPr>
              <a:xfrm>
                <a:off x="2245" y="346"/>
                <a:ext cx="635" cy="317"/>
                <a:chOff x="158" y="346"/>
                <a:chExt cx="635" cy="317"/>
              </a:xfrm>
            </p:grpSpPr>
            <p:sp>
              <p:nvSpPr>
                <p:cNvPr id="13589" name="Rectangle 915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590" name="Rectangle 916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580" name="Group 917"/>
              <p:cNvGrpSpPr/>
              <p:nvPr/>
            </p:nvGrpSpPr>
            <p:grpSpPr>
              <a:xfrm>
                <a:off x="2880" y="346"/>
                <a:ext cx="635" cy="317"/>
                <a:chOff x="158" y="346"/>
                <a:chExt cx="635" cy="317"/>
              </a:xfrm>
            </p:grpSpPr>
            <p:sp>
              <p:nvSpPr>
                <p:cNvPr id="13587" name="Rectangle 918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588" name="Rectangle 919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581" name="Group 920"/>
              <p:cNvGrpSpPr/>
              <p:nvPr/>
            </p:nvGrpSpPr>
            <p:grpSpPr>
              <a:xfrm>
                <a:off x="3515" y="346"/>
                <a:ext cx="635" cy="317"/>
                <a:chOff x="158" y="346"/>
                <a:chExt cx="635" cy="317"/>
              </a:xfrm>
            </p:grpSpPr>
            <p:sp>
              <p:nvSpPr>
                <p:cNvPr id="13585" name="Rectangle 921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586" name="Rectangle 922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582" name="Group 923"/>
              <p:cNvGrpSpPr/>
              <p:nvPr/>
            </p:nvGrpSpPr>
            <p:grpSpPr>
              <a:xfrm>
                <a:off x="4150" y="346"/>
                <a:ext cx="635" cy="317"/>
                <a:chOff x="158" y="346"/>
                <a:chExt cx="635" cy="317"/>
              </a:xfrm>
            </p:grpSpPr>
            <p:sp>
              <p:nvSpPr>
                <p:cNvPr id="13583" name="Rectangle 924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584" name="Rectangle 925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3558" name="Group 926"/>
            <p:cNvGrpSpPr/>
            <p:nvPr/>
          </p:nvGrpSpPr>
          <p:grpSpPr>
            <a:xfrm>
              <a:off x="975" y="663"/>
              <a:ext cx="3810" cy="317"/>
              <a:chOff x="975" y="346"/>
              <a:chExt cx="3810" cy="317"/>
            </a:xfrm>
          </p:grpSpPr>
          <p:grpSp>
            <p:nvGrpSpPr>
              <p:cNvPr id="13559" name="Group 927"/>
              <p:cNvGrpSpPr/>
              <p:nvPr/>
            </p:nvGrpSpPr>
            <p:grpSpPr>
              <a:xfrm>
                <a:off x="975" y="346"/>
                <a:ext cx="635" cy="317"/>
                <a:chOff x="158" y="346"/>
                <a:chExt cx="635" cy="317"/>
              </a:xfrm>
            </p:grpSpPr>
            <p:sp>
              <p:nvSpPr>
                <p:cNvPr id="13575" name="Rectangle 928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576" name="Rectangle 929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560" name="Group 930"/>
              <p:cNvGrpSpPr/>
              <p:nvPr/>
            </p:nvGrpSpPr>
            <p:grpSpPr>
              <a:xfrm>
                <a:off x="1610" y="346"/>
                <a:ext cx="635" cy="317"/>
                <a:chOff x="158" y="346"/>
                <a:chExt cx="635" cy="317"/>
              </a:xfrm>
            </p:grpSpPr>
            <p:sp>
              <p:nvSpPr>
                <p:cNvPr id="13573" name="Rectangle 931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574" name="Rectangle 932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561" name="Group 933"/>
              <p:cNvGrpSpPr/>
              <p:nvPr/>
            </p:nvGrpSpPr>
            <p:grpSpPr>
              <a:xfrm>
                <a:off x="2245" y="346"/>
                <a:ext cx="635" cy="317"/>
                <a:chOff x="158" y="346"/>
                <a:chExt cx="635" cy="317"/>
              </a:xfrm>
            </p:grpSpPr>
            <p:sp>
              <p:nvSpPr>
                <p:cNvPr id="13571" name="Rectangle 934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572" name="Rectangle 935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562" name="Group 936"/>
              <p:cNvGrpSpPr/>
              <p:nvPr/>
            </p:nvGrpSpPr>
            <p:grpSpPr>
              <a:xfrm>
                <a:off x="2880" y="346"/>
                <a:ext cx="635" cy="317"/>
                <a:chOff x="158" y="346"/>
                <a:chExt cx="635" cy="317"/>
              </a:xfrm>
            </p:grpSpPr>
            <p:sp>
              <p:nvSpPr>
                <p:cNvPr id="13569" name="Rectangle 937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570" name="Rectangle 938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563" name="Group 939"/>
              <p:cNvGrpSpPr/>
              <p:nvPr/>
            </p:nvGrpSpPr>
            <p:grpSpPr>
              <a:xfrm>
                <a:off x="3515" y="346"/>
                <a:ext cx="635" cy="317"/>
                <a:chOff x="158" y="346"/>
                <a:chExt cx="635" cy="317"/>
              </a:xfrm>
            </p:grpSpPr>
            <p:sp>
              <p:nvSpPr>
                <p:cNvPr id="13567" name="Rectangle 940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568" name="Rectangle 941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564" name="Group 942"/>
              <p:cNvGrpSpPr/>
              <p:nvPr/>
            </p:nvGrpSpPr>
            <p:grpSpPr>
              <a:xfrm>
                <a:off x="4150" y="346"/>
                <a:ext cx="635" cy="317"/>
                <a:chOff x="158" y="346"/>
                <a:chExt cx="635" cy="317"/>
              </a:xfrm>
            </p:grpSpPr>
            <p:sp>
              <p:nvSpPr>
                <p:cNvPr id="13565" name="Rectangle 943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566" name="Rectangle 944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3339" name="Group 945"/>
          <p:cNvGrpSpPr/>
          <p:nvPr/>
        </p:nvGrpSpPr>
        <p:grpSpPr>
          <a:xfrm>
            <a:off x="2387600" y="3038475"/>
            <a:ext cx="4224338" cy="352425"/>
            <a:chOff x="975" y="346"/>
            <a:chExt cx="3810" cy="317"/>
          </a:xfrm>
        </p:grpSpPr>
        <p:grpSp>
          <p:nvGrpSpPr>
            <p:cNvPr id="13539" name="Group 946"/>
            <p:cNvGrpSpPr/>
            <p:nvPr/>
          </p:nvGrpSpPr>
          <p:grpSpPr>
            <a:xfrm>
              <a:off x="975" y="346"/>
              <a:ext cx="635" cy="317"/>
              <a:chOff x="158" y="346"/>
              <a:chExt cx="635" cy="317"/>
            </a:xfrm>
          </p:grpSpPr>
          <p:sp>
            <p:nvSpPr>
              <p:cNvPr id="13555" name="Rectangle 947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556" name="Rectangle 948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540" name="Group 949"/>
            <p:cNvGrpSpPr/>
            <p:nvPr/>
          </p:nvGrpSpPr>
          <p:grpSpPr>
            <a:xfrm>
              <a:off x="1610" y="346"/>
              <a:ext cx="635" cy="317"/>
              <a:chOff x="158" y="346"/>
              <a:chExt cx="635" cy="317"/>
            </a:xfrm>
          </p:grpSpPr>
          <p:sp>
            <p:nvSpPr>
              <p:cNvPr id="13553" name="Rectangle 950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554" name="Rectangle 951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541" name="Group 952"/>
            <p:cNvGrpSpPr/>
            <p:nvPr/>
          </p:nvGrpSpPr>
          <p:grpSpPr>
            <a:xfrm>
              <a:off x="2245" y="346"/>
              <a:ext cx="635" cy="317"/>
              <a:chOff x="158" y="346"/>
              <a:chExt cx="635" cy="317"/>
            </a:xfrm>
          </p:grpSpPr>
          <p:sp>
            <p:nvSpPr>
              <p:cNvPr id="13551" name="Rectangle 953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552" name="Rectangle 954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542" name="Group 955"/>
            <p:cNvGrpSpPr/>
            <p:nvPr/>
          </p:nvGrpSpPr>
          <p:grpSpPr>
            <a:xfrm>
              <a:off x="2880" y="346"/>
              <a:ext cx="635" cy="317"/>
              <a:chOff x="158" y="346"/>
              <a:chExt cx="635" cy="317"/>
            </a:xfrm>
          </p:grpSpPr>
          <p:sp>
            <p:nvSpPr>
              <p:cNvPr id="13549" name="Rectangle 956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550" name="Rectangle 957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543" name="Group 958"/>
            <p:cNvGrpSpPr/>
            <p:nvPr/>
          </p:nvGrpSpPr>
          <p:grpSpPr>
            <a:xfrm>
              <a:off x="3515" y="346"/>
              <a:ext cx="635" cy="317"/>
              <a:chOff x="158" y="346"/>
              <a:chExt cx="635" cy="317"/>
            </a:xfrm>
          </p:grpSpPr>
          <p:sp>
            <p:nvSpPr>
              <p:cNvPr id="13547" name="Rectangle 959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548" name="Rectangle 960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544" name="Group 961"/>
            <p:cNvGrpSpPr/>
            <p:nvPr/>
          </p:nvGrpSpPr>
          <p:grpSpPr>
            <a:xfrm>
              <a:off x="4150" y="346"/>
              <a:ext cx="635" cy="317"/>
              <a:chOff x="158" y="346"/>
              <a:chExt cx="635" cy="317"/>
            </a:xfrm>
          </p:grpSpPr>
          <p:sp>
            <p:nvSpPr>
              <p:cNvPr id="13545" name="Rectangle 962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546" name="Rectangle 963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13340" name="Group 986"/>
          <p:cNvGrpSpPr/>
          <p:nvPr/>
        </p:nvGrpSpPr>
        <p:grpSpPr>
          <a:xfrm>
            <a:off x="2036763" y="3743325"/>
            <a:ext cx="703262" cy="350838"/>
            <a:chOff x="158" y="346"/>
            <a:chExt cx="635" cy="317"/>
          </a:xfrm>
        </p:grpSpPr>
        <p:sp>
          <p:nvSpPr>
            <p:cNvPr id="13537" name="Rectangle 987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538" name="Rectangle 988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41" name="Group 989"/>
          <p:cNvGrpSpPr/>
          <p:nvPr/>
        </p:nvGrpSpPr>
        <p:grpSpPr>
          <a:xfrm>
            <a:off x="2740025" y="3743325"/>
            <a:ext cx="704850" cy="350838"/>
            <a:chOff x="158" y="346"/>
            <a:chExt cx="635" cy="317"/>
          </a:xfrm>
        </p:grpSpPr>
        <p:sp>
          <p:nvSpPr>
            <p:cNvPr id="13535" name="Rectangle 990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536" name="Rectangle 991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42" name="Group 992"/>
          <p:cNvGrpSpPr/>
          <p:nvPr/>
        </p:nvGrpSpPr>
        <p:grpSpPr>
          <a:xfrm>
            <a:off x="3444875" y="3743325"/>
            <a:ext cx="703263" cy="350838"/>
            <a:chOff x="158" y="346"/>
            <a:chExt cx="635" cy="317"/>
          </a:xfrm>
        </p:grpSpPr>
        <p:sp>
          <p:nvSpPr>
            <p:cNvPr id="13533" name="Rectangle 993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534" name="Rectangle 994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43" name="Group 995"/>
          <p:cNvGrpSpPr/>
          <p:nvPr/>
        </p:nvGrpSpPr>
        <p:grpSpPr>
          <a:xfrm>
            <a:off x="4148138" y="3743325"/>
            <a:ext cx="704850" cy="350838"/>
            <a:chOff x="158" y="346"/>
            <a:chExt cx="635" cy="317"/>
          </a:xfrm>
        </p:grpSpPr>
        <p:sp>
          <p:nvSpPr>
            <p:cNvPr id="13531" name="Rectangle 996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532" name="Rectangle 997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44" name="Group 998"/>
          <p:cNvGrpSpPr/>
          <p:nvPr/>
        </p:nvGrpSpPr>
        <p:grpSpPr>
          <a:xfrm>
            <a:off x="4852988" y="3743325"/>
            <a:ext cx="703262" cy="350838"/>
            <a:chOff x="158" y="346"/>
            <a:chExt cx="635" cy="317"/>
          </a:xfrm>
        </p:grpSpPr>
        <p:sp>
          <p:nvSpPr>
            <p:cNvPr id="13529" name="Rectangle 999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530" name="Rectangle 1000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45" name="Group 1001"/>
          <p:cNvGrpSpPr/>
          <p:nvPr/>
        </p:nvGrpSpPr>
        <p:grpSpPr>
          <a:xfrm>
            <a:off x="2387600" y="3741738"/>
            <a:ext cx="704850" cy="352425"/>
            <a:chOff x="158" y="346"/>
            <a:chExt cx="635" cy="317"/>
          </a:xfrm>
        </p:grpSpPr>
        <p:sp>
          <p:nvSpPr>
            <p:cNvPr id="13527" name="Rectangle 1002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528" name="Rectangle 1003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46" name="Group 1004"/>
          <p:cNvGrpSpPr/>
          <p:nvPr/>
        </p:nvGrpSpPr>
        <p:grpSpPr>
          <a:xfrm>
            <a:off x="3092450" y="3741738"/>
            <a:ext cx="703263" cy="352425"/>
            <a:chOff x="158" y="346"/>
            <a:chExt cx="635" cy="317"/>
          </a:xfrm>
        </p:grpSpPr>
        <p:sp>
          <p:nvSpPr>
            <p:cNvPr id="13525" name="Rectangle 1005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526" name="Rectangle 1006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47" name="Group 1007"/>
          <p:cNvGrpSpPr/>
          <p:nvPr/>
        </p:nvGrpSpPr>
        <p:grpSpPr>
          <a:xfrm>
            <a:off x="3795713" y="3741738"/>
            <a:ext cx="704850" cy="352425"/>
            <a:chOff x="158" y="346"/>
            <a:chExt cx="635" cy="317"/>
          </a:xfrm>
        </p:grpSpPr>
        <p:sp>
          <p:nvSpPr>
            <p:cNvPr id="13523" name="Rectangle 1008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524" name="Rectangle 1009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48" name="Group 1010"/>
          <p:cNvGrpSpPr/>
          <p:nvPr/>
        </p:nvGrpSpPr>
        <p:grpSpPr>
          <a:xfrm>
            <a:off x="4500563" y="3741738"/>
            <a:ext cx="703262" cy="352425"/>
            <a:chOff x="158" y="346"/>
            <a:chExt cx="635" cy="317"/>
          </a:xfrm>
        </p:grpSpPr>
        <p:sp>
          <p:nvSpPr>
            <p:cNvPr id="13521" name="Rectangle 1011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522" name="Rectangle 1012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49" name="Group 1013"/>
          <p:cNvGrpSpPr/>
          <p:nvPr/>
        </p:nvGrpSpPr>
        <p:grpSpPr>
          <a:xfrm>
            <a:off x="5203825" y="3741738"/>
            <a:ext cx="704850" cy="352425"/>
            <a:chOff x="158" y="346"/>
            <a:chExt cx="635" cy="317"/>
          </a:xfrm>
        </p:grpSpPr>
        <p:sp>
          <p:nvSpPr>
            <p:cNvPr id="13519" name="Rectangle 1014"/>
            <p:cNvSpPr/>
            <p:nvPr/>
          </p:nvSpPr>
          <p:spPr>
            <a:xfrm>
              <a:off x="158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520" name="Rectangle 1015"/>
            <p:cNvSpPr/>
            <p:nvPr/>
          </p:nvSpPr>
          <p:spPr>
            <a:xfrm>
              <a:off x="476" y="346"/>
              <a:ext cx="317" cy="31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50" name="Group 1034"/>
          <p:cNvGrpSpPr/>
          <p:nvPr/>
        </p:nvGrpSpPr>
        <p:grpSpPr>
          <a:xfrm>
            <a:off x="1331913" y="1630363"/>
            <a:ext cx="6335712" cy="2463800"/>
            <a:chOff x="839" y="1027"/>
            <a:chExt cx="3991" cy="1552"/>
          </a:xfrm>
        </p:grpSpPr>
        <p:grpSp>
          <p:nvGrpSpPr>
            <p:cNvPr id="13359" name="Group 597"/>
            <p:cNvGrpSpPr/>
            <p:nvPr/>
          </p:nvGrpSpPr>
          <p:grpSpPr>
            <a:xfrm>
              <a:off x="2169" y="1027"/>
              <a:ext cx="2661" cy="443"/>
              <a:chOff x="975" y="346"/>
              <a:chExt cx="3810" cy="634"/>
            </a:xfrm>
          </p:grpSpPr>
          <p:grpSp>
            <p:nvGrpSpPr>
              <p:cNvPr id="13481" name="Group 598"/>
              <p:cNvGrpSpPr/>
              <p:nvPr/>
            </p:nvGrpSpPr>
            <p:grpSpPr>
              <a:xfrm>
                <a:off x="975" y="346"/>
                <a:ext cx="3810" cy="317"/>
                <a:chOff x="975" y="346"/>
                <a:chExt cx="3810" cy="317"/>
              </a:xfrm>
            </p:grpSpPr>
            <p:grpSp>
              <p:nvGrpSpPr>
                <p:cNvPr id="13501" name="Group 599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517" name="Rectangle 600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518" name="Rectangle 601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502" name="Group 602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515" name="Rectangle 603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516" name="Rectangle 604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503" name="Group 605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513" name="Rectangle 606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514" name="Rectangle 607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504" name="Group 608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511" name="Rectangle 609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512" name="Rectangle 610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505" name="Group 611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509" name="Rectangle 612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510" name="Rectangle 613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506" name="Group 614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507" name="Rectangle 615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508" name="Rectangle 616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3482" name="Group 617"/>
              <p:cNvGrpSpPr/>
              <p:nvPr/>
            </p:nvGrpSpPr>
            <p:grpSpPr>
              <a:xfrm>
                <a:off x="975" y="663"/>
                <a:ext cx="3810" cy="317"/>
                <a:chOff x="975" y="346"/>
                <a:chExt cx="3810" cy="317"/>
              </a:xfrm>
            </p:grpSpPr>
            <p:grpSp>
              <p:nvGrpSpPr>
                <p:cNvPr id="13483" name="Group 618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99" name="Rectangle 619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500" name="Rectangle 620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84" name="Group 621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97" name="Rectangle 622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98" name="Rectangle 623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85" name="Group 624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95" name="Rectangle 625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96" name="Rectangle 626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86" name="Group 627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93" name="Rectangle 628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94" name="Rectangle 629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87" name="Group 630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91" name="Rectangle 631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92" name="Rectangle 632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88" name="Group 633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89" name="Rectangle 634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90" name="Rectangle 635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  <p:grpSp>
          <p:nvGrpSpPr>
            <p:cNvPr id="13360" name="Group 636"/>
            <p:cNvGrpSpPr/>
            <p:nvPr/>
          </p:nvGrpSpPr>
          <p:grpSpPr>
            <a:xfrm>
              <a:off x="2169" y="1471"/>
              <a:ext cx="2661" cy="443"/>
              <a:chOff x="975" y="346"/>
              <a:chExt cx="3810" cy="634"/>
            </a:xfrm>
          </p:grpSpPr>
          <p:grpSp>
            <p:nvGrpSpPr>
              <p:cNvPr id="13443" name="Group 637"/>
              <p:cNvGrpSpPr/>
              <p:nvPr/>
            </p:nvGrpSpPr>
            <p:grpSpPr>
              <a:xfrm>
                <a:off x="975" y="346"/>
                <a:ext cx="3810" cy="317"/>
                <a:chOff x="975" y="346"/>
                <a:chExt cx="3810" cy="317"/>
              </a:xfrm>
            </p:grpSpPr>
            <p:grpSp>
              <p:nvGrpSpPr>
                <p:cNvPr id="13463" name="Group 638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79" name="Rectangle 639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80" name="Rectangle 640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64" name="Group 641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77" name="Rectangle 642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78" name="Rectangle 643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65" name="Group 644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75" name="Rectangle 645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76" name="Rectangle 646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66" name="Group 647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73" name="Rectangle 648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74" name="Rectangle 649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67" name="Group 650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71" name="Rectangle 651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72" name="Rectangle 652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68" name="Group 653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69" name="Rectangle 654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70" name="Rectangle 655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3444" name="Group 656"/>
              <p:cNvGrpSpPr/>
              <p:nvPr/>
            </p:nvGrpSpPr>
            <p:grpSpPr>
              <a:xfrm>
                <a:off x="975" y="663"/>
                <a:ext cx="3810" cy="317"/>
                <a:chOff x="975" y="346"/>
                <a:chExt cx="3810" cy="317"/>
              </a:xfrm>
            </p:grpSpPr>
            <p:grpSp>
              <p:nvGrpSpPr>
                <p:cNvPr id="13445" name="Group 657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61" name="Rectangle 658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62" name="Rectangle 659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46" name="Group 660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59" name="Rectangle 661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60" name="Rectangle 662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47" name="Group 663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57" name="Rectangle 664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58" name="Rectangle 665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48" name="Group 666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55" name="Rectangle 667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56" name="Rectangle 668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49" name="Group 669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53" name="Rectangle 670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54" name="Rectangle 671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50" name="Group 672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51" name="Rectangle 673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52" name="Rectangle 674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  <p:grpSp>
          <p:nvGrpSpPr>
            <p:cNvPr id="13361" name="Group 746"/>
            <p:cNvGrpSpPr/>
            <p:nvPr/>
          </p:nvGrpSpPr>
          <p:grpSpPr>
            <a:xfrm>
              <a:off x="4387" y="2357"/>
              <a:ext cx="443" cy="222"/>
              <a:chOff x="158" y="346"/>
              <a:chExt cx="635" cy="317"/>
            </a:xfrm>
          </p:grpSpPr>
          <p:sp>
            <p:nvSpPr>
              <p:cNvPr id="13441" name="Rectangle 747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442" name="Rectangle 748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362" name="Group 867"/>
            <p:cNvGrpSpPr/>
            <p:nvPr/>
          </p:nvGrpSpPr>
          <p:grpSpPr>
            <a:xfrm>
              <a:off x="1504" y="1027"/>
              <a:ext cx="2661" cy="443"/>
              <a:chOff x="975" y="346"/>
              <a:chExt cx="3810" cy="634"/>
            </a:xfrm>
          </p:grpSpPr>
          <p:grpSp>
            <p:nvGrpSpPr>
              <p:cNvPr id="13403" name="Group 868"/>
              <p:cNvGrpSpPr/>
              <p:nvPr/>
            </p:nvGrpSpPr>
            <p:grpSpPr>
              <a:xfrm>
                <a:off x="975" y="346"/>
                <a:ext cx="3810" cy="317"/>
                <a:chOff x="975" y="346"/>
                <a:chExt cx="3810" cy="317"/>
              </a:xfrm>
            </p:grpSpPr>
            <p:grpSp>
              <p:nvGrpSpPr>
                <p:cNvPr id="13423" name="Group 869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39" name="Rectangle 870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40" name="Rectangle 871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24" name="Group 872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37" name="Rectangle 873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38" name="Rectangle 874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25" name="Group 875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35" name="Rectangle 876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36" name="Rectangle 877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26" name="Group 878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33" name="Rectangle 879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34" name="Rectangle 880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27" name="Group 881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31" name="Rectangle 882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32" name="Rectangle 883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28" name="Group 884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29" name="Rectangle 885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30" name="Rectangle 886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3404" name="Group 887"/>
              <p:cNvGrpSpPr/>
              <p:nvPr/>
            </p:nvGrpSpPr>
            <p:grpSpPr>
              <a:xfrm>
                <a:off x="975" y="663"/>
                <a:ext cx="3810" cy="317"/>
                <a:chOff x="975" y="346"/>
                <a:chExt cx="3810" cy="317"/>
              </a:xfrm>
            </p:grpSpPr>
            <p:grpSp>
              <p:nvGrpSpPr>
                <p:cNvPr id="13405" name="Group 888"/>
                <p:cNvGrpSpPr/>
                <p:nvPr/>
              </p:nvGrpSpPr>
              <p:grpSpPr>
                <a:xfrm>
                  <a:off x="97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21" name="Rectangle 889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22" name="Rectangle 890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06" name="Group 891"/>
                <p:cNvGrpSpPr/>
                <p:nvPr/>
              </p:nvGrpSpPr>
              <p:grpSpPr>
                <a:xfrm>
                  <a:off x="161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19" name="Rectangle 892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20" name="Rectangle 893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07" name="Group 894"/>
                <p:cNvGrpSpPr/>
                <p:nvPr/>
              </p:nvGrpSpPr>
              <p:grpSpPr>
                <a:xfrm>
                  <a:off x="224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17" name="Rectangle 895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18" name="Rectangle 896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08" name="Group 897"/>
                <p:cNvGrpSpPr/>
                <p:nvPr/>
              </p:nvGrpSpPr>
              <p:grpSpPr>
                <a:xfrm>
                  <a:off x="288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15" name="Rectangle 898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16" name="Rectangle 899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09" name="Group 900"/>
                <p:cNvGrpSpPr/>
                <p:nvPr/>
              </p:nvGrpSpPr>
              <p:grpSpPr>
                <a:xfrm>
                  <a:off x="3515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13" name="Rectangle 901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14" name="Rectangle 902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410" name="Group 903"/>
                <p:cNvGrpSpPr/>
                <p:nvPr/>
              </p:nvGrpSpPr>
              <p:grpSpPr>
                <a:xfrm>
                  <a:off x="4150" y="346"/>
                  <a:ext cx="635" cy="317"/>
                  <a:chOff x="158" y="346"/>
                  <a:chExt cx="635" cy="317"/>
                </a:xfrm>
              </p:grpSpPr>
              <p:sp>
                <p:nvSpPr>
                  <p:cNvPr id="13411" name="Rectangle 904"/>
                  <p:cNvSpPr/>
                  <p:nvPr/>
                </p:nvSpPr>
                <p:spPr>
                  <a:xfrm>
                    <a:off x="158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412" name="Rectangle 905"/>
                  <p:cNvSpPr/>
                  <p:nvPr/>
                </p:nvSpPr>
                <p:spPr>
                  <a:xfrm>
                    <a:off x="476" y="346"/>
                    <a:ext cx="317" cy="31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  <p:grpSp>
          <p:nvGrpSpPr>
            <p:cNvPr id="13363" name="Group 964"/>
            <p:cNvGrpSpPr/>
            <p:nvPr/>
          </p:nvGrpSpPr>
          <p:grpSpPr>
            <a:xfrm>
              <a:off x="1504" y="2136"/>
              <a:ext cx="2661" cy="221"/>
              <a:chOff x="975" y="346"/>
              <a:chExt cx="3810" cy="317"/>
            </a:xfrm>
          </p:grpSpPr>
          <p:grpSp>
            <p:nvGrpSpPr>
              <p:cNvPr id="13385" name="Group 965"/>
              <p:cNvGrpSpPr/>
              <p:nvPr/>
            </p:nvGrpSpPr>
            <p:grpSpPr>
              <a:xfrm>
                <a:off x="975" y="346"/>
                <a:ext cx="635" cy="317"/>
                <a:chOff x="158" y="346"/>
                <a:chExt cx="635" cy="317"/>
              </a:xfrm>
            </p:grpSpPr>
            <p:sp>
              <p:nvSpPr>
                <p:cNvPr id="13401" name="Rectangle 966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402" name="Rectangle 967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386" name="Group 968"/>
              <p:cNvGrpSpPr/>
              <p:nvPr/>
            </p:nvGrpSpPr>
            <p:grpSpPr>
              <a:xfrm>
                <a:off x="1610" y="346"/>
                <a:ext cx="635" cy="317"/>
                <a:chOff x="158" y="346"/>
                <a:chExt cx="635" cy="317"/>
              </a:xfrm>
            </p:grpSpPr>
            <p:sp>
              <p:nvSpPr>
                <p:cNvPr id="13399" name="Rectangle 969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400" name="Rectangle 970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387" name="Group 971"/>
              <p:cNvGrpSpPr/>
              <p:nvPr/>
            </p:nvGrpSpPr>
            <p:grpSpPr>
              <a:xfrm>
                <a:off x="2245" y="346"/>
                <a:ext cx="635" cy="317"/>
                <a:chOff x="158" y="346"/>
                <a:chExt cx="635" cy="317"/>
              </a:xfrm>
            </p:grpSpPr>
            <p:sp>
              <p:nvSpPr>
                <p:cNvPr id="13397" name="Rectangle 972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98" name="Rectangle 973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388" name="Group 974"/>
              <p:cNvGrpSpPr/>
              <p:nvPr/>
            </p:nvGrpSpPr>
            <p:grpSpPr>
              <a:xfrm>
                <a:off x="2880" y="346"/>
                <a:ext cx="635" cy="317"/>
                <a:chOff x="158" y="346"/>
                <a:chExt cx="635" cy="317"/>
              </a:xfrm>
            </p:grpSpPr>
            <p:sp>
              <p:nvSpPr>
                <p:cNvPr id="13395" name="Rectangle 975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96" name="Rectangle 976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389" name="Group 977"/>
              <p:cNvGrpSpPr/>
              <p:nvPr/>
            </p:nvGrpSpPr>
            <p:grpSpPr>
              <a:xfrm>
                <a:off x="3515" y="346"/>
                <a:ext cx="635" cy="317"/>
                <a:chOff x="158" y="346"/>
                <a:chExt cx="635" cy="317"/>
              </a:xfrm>
            </p:grpSpPr>
            <p:sp>
              <p:nvSpPr>
                <p:cNvPr id="13393" name="Rectangle 978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94" name="Rectangle 979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390" name="Group 980"/>
              <p:cNvGrpSpPr/>
              <p:nvPr/>
            </p:nvGrpSpPr>
            <p:grpSpPr>
              <a:xfrm>
                <a:off x="4150" y="346"/>
                <a:ext cx="635" cy="317"/>
                <a:chOff x="158" y="346"/>
                <a:chExt cx="635" cy="317"/>
              </a:xfrm>
            </p:grpSpPr>
            <p:sp>
              <p:nvSpPr>
                <p:cNvPr id="13391" name="Rectangle 981"/>
                <p:cNvSpPr/>
                <p:nvPr/>
              </p:nvSpPr>
              <p:spPr>
                <a:xfrm>
                  <a:off x="158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92" name="Rectangle 982"/>
                <p:cNvSpPr/>
                <p:nvPr/>
              </p:nvSpPr>
              <p:spPr>
                <a:xfrm>
                  <a:off x="476" y="346"/>
                  <a:ext cx="317" cy="317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3364" name="Group 983"/>
            <p:cNvGrpSpPr/>
            <p:nvPr/>
          </p:nvGrpSpPr>
          <p:grpSpPr>
            <a:xfrm>
              <a:off x="839" y="2358"/>
              <a:ext cx="444" cy="221"/>
              <a:chOff x="158" y="346"/>
              <a:chExt cx="635" cy="317"/>
            </a:xfrm>
          </p:grpSpPr>
          <p:sp>
            <p:nvSpPr>
              <p:cNvPr id="13383" name="Rectangle 984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384" name="Rectangle 985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365" name="Group 1016"/>
            <p:cNvGrpSpPr/>
            <p:nvPr/>
          </p:nvGrpSpPr>
          <p:grpSpPr>
            <a:xfrm>
              <a:off x="3722" y="2357"/>
              <a:ext cx="443" cy="222"/>
              <a:chOff x="158" y="346"/>
              <a:chExt cx="635" cy="317"/>
            </a:xfrm>
          </p:grpSpPr>
          <p:sp>
            <p:nvSpPr>
              <p:cNvPr id="13381" name="Rectangle 1017"/>
              <p:cNvSpPr/>
              <p:nvPr/>
            </p:nvSpPr>
            <p:spPr>
              <a:xfrm>
                <a:off x="158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382" name="Rectangle 1018"/>
              <p:cNvSpPr/>
              <p:nvPr/>
            </p:nvSpPr>
            <p:spPr>
              <a:xfrm>
                <a:off x="476" y="346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3366" name="Rectangle 1019"/>
            <p:cNvSpPr/>
            <p:nvPr/>
          </p:nvSpPr>
          <p:spPr>
            <a:xfrm rot="2817729">
              <a:off x="902" y="1116"/>
              <a:ext cx="310" cy="310"/>
            </a:xfrm>
            <a:prstGeom prst="rect">
              <a:avLst/>
            </a:prstGeom>
            <a:solidFill>
              <a:srgbClr val="FF99CC"/>
            </a:solidFill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367" name="Text Box 1020"/>
            <p:cNvSpPr txBox="1"/>
            <p:nvPr/>
          </p:nvSpPr>
          <p:spPr>
            <a:xfrm rot="-176053">
              <a:off x="927" y="1147"/>
              <a:ext cx="184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2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①</a:t>
              </a:r>
              <a:endPara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3368" name="Line 1021"/>
            <p:cNvSpPr/>
            <p:nvPr/>
          </p:nvSpPr>
          <p:spPr>
            <a:xfrm flipV="1">
              <a:off x="1061" y="1497"/>
              <a:ext cx="0" cy="190"/>
            </a:xfrm>
            <a:prstGeom prst="line">
              <a:avLst/>
            </a:prstGeom>
            <a:ln w="57150" cap="flat" cmpd="sng">
              <a:solidFill>
                <a:schemeClr val="tx2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3369" name="AutoShape 1022"/>
            <p:cNvSpPr/>
            <p:nvPr/>
          </p:nvSpPr>
          <p:spPr>
            <a:xfrm>
              <a:off x="839" y="1497"/>
              <a:ext cx="222" cy="221"/>
            </a:xfrm>
            <a:prstGeom prst="rtTriangle">
              <a:avLst/>
            </a:prstGeom>
            <a:solidFill>
              <a:srgbClr val="FF99CC"/>
            </a:solidFill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370" name="AutoShape 1023"/>
            <p:cNvSpPr/>
            <p:nvPr/>
          </p:nvSpPr>
          <p:spPr>
            <a:xfrm rot="-5400000">
              <a:off x="1060" y="1497"/>
              <a:ext cx="222" cy="221"/>
            </a:xfrm>
            <a:prstGeom prst="rtTriangle">
              <a:avLst/>
            </a:prstGeom>
            <a:solidFill>
              <a:srgbClr val="FF99CC"/>
            </a:solidFill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371" name="Rectangle 1024"/>
            <p:cNvSpPr/>
            <p:nvPr/>
          </p:nvSpPr>
          <p:spPr>
            <a:xfrm rot="2817729">
              <a:off x="1789" y="1116"/>
              <a:ext cx="310" cy="309"/>
            </a:xfrm>
            <a:prstGeom prst="rect">
              <a:avLst/>
            </a:prstGeom>
            <a:solidFill>
              <a:srgbClr val="FF99CC"/>
            </a:solidFill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372" name="Text Box 1025"/>
            <p:cNvSpPr txBox="1"/>
            <p:nvPr/>
          </p:nvSpPr>
          <p:spPr>
            <a:xfrm rot="-176053">
              <a:off x="1792" y="1147"/>
              <a:ext cx="184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2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②</a:t>
              </a:r>
              <a:endPara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3373" name="Line 1026"/>
            <p:cNvSpPr/>
            <p:nvPr/>
          </p:nvSpPr>
          <p:spPr>
            <a:xfrm flipV="1">
              <a:off x="1948" y="1497"/>
              <a:ext cx="1" cy="190"/>
            </a:xfrm>
            <a:prstGeom prst="line">
              <a:avLst/>
            </a:prstGeom>
            <a:ln w="57150" cap="flat" cmpd="sng">
              <a:solidFill>
                <a:schemeClr val="tx2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3374" name="AutoShape 1027"/>
            <p:cNvSpPr/>
            <p:nvPr/>
          </p:nvSpPr>
          <p:spPr>
            <a:xfrm>
              <a:off x="1727" y="1497"/>
              <a:ext cx="222" cy="221"/>
            </a:xfrm>
            <a:prstGeom prst="rtTriangle">
              <a:avLst/>
            </a:prstGeom>
            <a:solidFill>
              <a:srgbClr val="FF99CC"/>
            </a:solidFill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375" name="AutoShape 1028"/>
            <p:cNvSpPr/>
            <p:nvPr/>
          </p:nvSpPr>
          <p:spPr>
            <a:xfrm rot="-5400000">
              <a:off x="1947" y="1497"/>
              <a:ext cx="222" cy="221"/>
            </a:xfrm>
            <a:prstGeom prst="rtTriangle">
              <a:avLst/>
            </a:prstGeom>
            <a:solidFill>
              <a:srgbClr val="FF99CC"/>
            </a:solidFill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376" name="Rectangle 1029"/>
            <p:cNvSpPr/>
            <p:nvPr/>
          </p:nvSpPr>
          <p:spPr>
            <a:xfrm rot="2817729">
              <a:off x="1791" y="1979"/>
              <a:ext cx="310" cy="310"/>
            </a:xfrm>
            <a:prstGeom prst="rect">
              <a:avLst/>
            </a:prstGeom>
            <a:solidFill>
              <a:srgbClr val="FF99CC"/>
            </a:solidFill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377" name="Text Box 1030"/>
            <p:cNvSpPr txBox="1"/>
            <p:nvPr/>
          </p:nvSpPr>
          <p:spPr>
            <a:xfrm rot="-176053">
              <a:off x="1791" y="1979"/>
              <a:ext cx="184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2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③</a:t>
              </a:r>
              <a:endPara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3378" name="Line 1031"/>
            <p:cNvSpPr/>
            <p:nvPr/>
          </p:nvSpPr>
          <p:spPr>
            <a:xfrm flipV="1">
              <a:off x="1927" y="2341"/>
              <a:ext cx="0" cy="190"/>
            </a:xfrm>
            <a:prstGeom prst="line">
              <a:avLst/>
            </a:prstGeom>
            <a:ln w="57150" cap="flat" cmpd="sng">
              <a:solidFill>
                <a:schemeClr val="tx2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3379" name="AutoShape 1032"/>
            <p:cNvSpPr/>
            <p:nvPr/>
          </p:nvSpPr>
          <p:spPr>
            <a:xfrm>
              <a:off x="1746" y="2341"/>
              <a:ext cx="222" cy="221"/>
            </a:xfrm>
            <a:prstGeom prst="rtTriangle">
              <a:avLst/>
            </a:prstGeom>
            <a:solidFill>
              <a:srgbClr val="FF99CC"/>
            </a:solidFill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380" name="AutoShape 1033"/>
            <p:cNvSpPr/>
            <p:nvPr/>
          </p:nvSpPr>
          <p:spPr>
            <a:xfrm rot="-5400000">
              <a:off x="1926" y="2341"/>
              <a:ext cx="222" cy="221"/>
            </a:xfrm>
            <a:prstGeom prst="rtTriangle">
              <a:avLst/>
            </a:prstGeom>
            <a:solidFill>
              <a:srgbClr val="FF99CC"/>
            </a:solidFill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3351" name="Text Box 1035"/>
          <p:cNvSpPr txBox="1"/>
          <p:nvPr/>
        </p:nvSpPr>
        <p:spPr>
          <a:xfrm>
            <a:off x="900113" y="4529138"/>
            <a:ext cx="7848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图形②可以看作图形①向</a:t>
            </a:r>
            <a:r>
              <a:rPr lang="zh-CN" altLang="en-US" sz="28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平移</a:t>
            </a:r>
            <a:r>
              <a:rPr lang="zh-CN" altLang="en-US" sz="28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格得到。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52" name="Text Box 1036"/>
          <p:cNvSpPr txBox="1"/>
          <p:nvPr/>
        </p:nvSpPr>
        <p:spPr>
          <a:xfrm>
            <a:off x="900113" y="5529263"/>
            <a:ext cx="7848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图形③可以看作图形②向</a:t>
            </a:r>
            <a:r>
              <a:rPr lang="zh-CN" altLang="en-US" sz="28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平移</a:t>
            </a:r>
            <a:r>
              <a:rPr lang="zh-CN" altLang="en-US" sz="28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格得到。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0189" name="Group 1037"/>
          <p:cNvGrpSpPr/>
          <p:nvPr/>
        </p:nvGrpSpPr>
        <p:grpSpPr>
          <a:xfrm>
            <a:off x="4932363" y="4432300"/>
            <a:ext cx="1943100" cy="652463"/>
            <a:chOff x="2971" y="2475"/>
            <a:chExt cx="1224" cy="411"/>
          </a:xfrm>
        </p:grpSpPr>
        <p:sp>
          <p:nvSpPr>
            <p:cNvPr id="13357" name="Text Box 1038"/>
            <p:cNvSpPr txBox="1"/>
            <p:nvPr/>
          </p:nvSpPr>
          <p:spPr>
            <a:xfrm>
              <a:off x="2971" y="2475"/>
              <a:ext cx="363" cy="365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右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358" name="Text Box 1039"/>
            <p:cNvSpPr txBox="1"/>
            <p:nvPr/>
          </p:nvSpPr>
          <p:spPr>
            <a:xfrm>
              <a:off x="3832" y="2482"/>
              <a:ext cx="363" cy="404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192" name="Group 1040"/>
          <p:cNvGrpSpPr/>
          <p:nvPr/>
        </p:nvGrpSpPr>
        <p:grpSpPr>
          <a:xfrm>
            <a:off x="4932363" y="5440363"/>
            <a:ext cx="1943100" cy="652462"/>
            <a:chOff x="2971" y="2475"/>
            <a:chExt cx="1224" cy="411"/>
          </a:xfrm>
        </p:grpSpPr>
        <p:sp>
          <p:nvSpPr>
            <p:cNvPr id="13355" name="Text Box 1041"/>
            <p:cNvSpPr txBox="1"/>
            <p:nvPr/>
          </p:nvSpPr>
          <p:spPr>
            <a:xfrm>
              <a:off x="2971" y="2475"/>
              <a:ext cx="363" cy="365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下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356" name="Text Box 1042"/>
            <p:cNvSpPr txBox="1"/>
            <p:nvPr/>
          </p:nvSpPr>
          <p:spPr>
            <a:xfrm>
              <a:off x="3832" y="2482"/>
              <a:ext cx="363" cy="404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en-US" dirty="0"/>
              <a:t>巩固新知，应用练习</a:t>
            </a:r>
            <a:endParaRPr lang="zh-CN" altLang="en-US" dirty="0"/>
          </a:p>
        </p:txBody>
      </p:sp>
      <p:pic>
        <p:nvPicPr>
          <p:cNvPr id="15363" name="Picture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8675" y="1230313"/>
            <a:ext cx="7488238" cy="32781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4" name="TextBox 1"/>
          <p:cNvSpPr txBox="1"/>
          <p:nvPr/>
        </p:nvSpPr>
        <p:spPr>
          <a:xfrm>
            <a:off x="684213" y="4797425"/>
            <a:ext cx="7991475" cy="1289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涂色小船向下平移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格，到图形（ 　）的位置。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如果要到图形⑤的位置，小船要向（　 ）平移（ 　）格。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5" name="TextBox 2"/>
          <p:cNvSpPr txBox="1"/>
          <p:nvPr/>
        </p:nvSpPr>
        <p:spPr>
          <a:xfrm>
            <a:off x="5221288" y="4797425"/>
            <a:ext cx="646112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6" name="TextBox 8"/>
          <p:cNvSpPr txBox="1"/>
          <p:nvPr/>
        </p:nvSpPr>
        <p:spPr>
          <a:xfrm>
            <a:off x="5540375" y="5589588"/>
            <a:ext cx="544513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右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7" name="TextBox 9"/>
          <p:cNvSpPr txBox="1"/>
          <p:nvPr/>
        </p:nvSpPr>
        <p:spPr>
          <a:xfrm>
            <a:off x="7262813" y="5589588"/>
            <a:ext cx="404812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en-US" dirty="0"/>
              <a:t>互动练习，深化理解</a:t>
            </a:r>
            <a:endParaRPr lang="zh-CN" altLang="en-US" dirty="0"/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0" indent="0" eaLnBrk="1" hangingPunct="1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　　同桌两位同学一人提出平移要求，另一人在事先准备好的方格纸上用长方形、正方形、三角形等学具进行平移。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16388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14463" y="3352800"/>
            <a:ext cx="6315075" cy="2955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主题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WPS 演示</Application>
  <PresentationFormat>全屏显示(4:3)</PresentationFormat>
  <Paragraphs>35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微软雅黑</vt:lpstr>
      <vt:lpstr>Impact</vt:lpstr>
      <vt:lpstr>黑体</vt:lpstr>
      <vt:lpstr>Times New Roman</vt:lpstr>
      <vt:lpstr>幼圆</vt:lpstr>
      <vt:lpstr>华文新魏</vt:lpstr>
      <vt:lpstr>Arial Unicode MS</vt:lpstr>
      <vt:lpstr>Office 主题</vt:lpstr>
      <vt:lpstr>巩固新知，应用练习</vt:lpstr>
      <vt:lpstr>巩固新知，应用练习</vt:lpstr>
      <vt:lpstr>互动练习，深化理解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Administrator</cp:lastModifiedBy>
  <cp:revision>75</cp:revision>
  <dcterms:created xsi:type="dcterms:W3CDTF">2014-09-17T06:33:00Z</dcterms:created>
  <dcterms:modified xsi:type="dcterms:W3CDTF">2018-11-03T06:56:36Z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2052-10.1.0.7566</vt:lpwstr>
  </property>
</Properties>
</file>