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2018-11-03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741368"/>
          </a:xfrm>
          <a:prstGeom prst="rect">
            <a:avLst/>
          </a:prstGeom>
        </p:spPr>
      </p:pic>
      <p:sp>
        <p:nvSpPr>
          <p:cNvPr id="5" name="标题 1"/>
          <p:cNvSpPr>
            <a:spLocks noGrp="1"/>
          </p:cNvSpPr>
          <p:nvPr>
            <p:ph type="ctrTitle"/>
          </p:nvPr>
        </p:nvSpPr>
        <p:spPr>
          <a:xfrm>
            <a:off x="2267744" y="2130425"/>
            <a:ext cx="6552728" cy="3026767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b="1" dirty="0"/>
              <a:t>写一写：</a:t>
            </a:r>
            <a:r>
              <a:rPr lang="zh-CN" altLang="en-US" dirty="0"/>
              <a:t/>
            </a:r>
            <a:br>
              <a:rPr lang="zh-CN" altLang="en-US" dirty="0"/>
            </a:br>
            <a:r>
              <a:rPr lang="zh-CN" altLang="en-US" dirty="0" smtClean="0"/>
              <a:t>         自己</a:t>
            </a:r>
            <a:r>
              <a:rPr lang="zh-CN" altLang="en-US" dirty="0"/>
              <a:t>在一天中做过什么？看到了什么？听到了什么？想到了什么？</a:t>
            </a:r>
            <a:br>
              <a:rPr lang="zh-CN" altLang="en-US" dirty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53448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写一写：          自己在一天中做过什么？看到了什么？听到了什么？想到了什么？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写一写：          自己在一天中做过什么？看到了什么？听到了什么？想到了什么？ </dc:title>
  <dc:creator>Administrator</dc:creator>
  <cp:lastModifiedBy>Windows 用户</cp:lastModifiedBy>
  <cp:revision>1</cp:revision>
  <dcterms:created xsi:type="dcterms:W3CDTF">2018-11-03T03:02:34Z</dcterms:created>
  <dcterms:modified xsi:type="dcterms:W3CDTF">2018-11-03T03:04:56Z</dcterms:modified>
</cp:coreProperties>
</file>