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w.xkb1.com" initials="w" lastIdx="1" clrIdx="0"/>
  <p:cmAuthor id="2" name="绿色圃中小学教育网" initials="绿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Text Box 2"/>
          <p:cNvSpPr txBox="1"/>
          <p:nvPr/>
        </p:nvSpPr>
        <p:spPr>
          <a:xfrm>
            <a:off x="1524000" y="1557338"/>
            <a:ext cx="177800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我会背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6386" name="Picture 3" descr="DJ54WZB518YQ%5`WUD~B(2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27785" y="902970"/>
            <a:ext cx="3097213" cy="2016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7" name="Picture 4" descr="K~JG%@}DWOLVMD{WPW01E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13" y="908050"/>
            <a:ext cx="2879725" cy="2016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8" name="Picture 5" descr="}JQQLLADPU75LSG{54FCR8W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490" y="3753168"/>
            <a:ext cx="3097213" cy="21605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Picture 6" descr="W`LIIZ0K$WDZUH})KGW_90B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0300" y="3753168"/>
            <a:ext cx="2890838" cy="223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0" name="Picture 7" descr="E6KB03[H3AMBYNJ5_Z}K%7V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1680" y="3833813"/>
            <a:ext cx="3071813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1" name="Picture 8" descr="E~1P@4XX)@[)FGQS6Z(URAX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1680" y="908050"/>
            <a:ext cx="3101975" cy="191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2" name="Text Box 9"/>
          <p:cNvSpPr txBox="1"/>
          <p:nvPr/>
        </p:nvSpPr>
        <p:spPr>
          <a:xfrm>
            <a:off x="1304925" y="2862263"/>
            <a:ext cx="3120390" cy="9531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一只乌鸦</a:t>
            </a:r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了，</a:t>
            </a:r>
            <a:endParaRPr lang="zh-CN" altLang="en-US" sz="2400" b="1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到处</a:t>
            </a:r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r>
              <a:rPr lang="zh-CN" altLang="en-US" sz="2400" b="1" u="sng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3" name="Text Box 10"/>
          <p:cNvSpPr txBox="1"/>
          <p:nvPr/>
        </p:nvSpPr>
        <p:spPr>
          <a:xfrm>
            <a:off x="4606925" y="6021388"/>
            <a:ext cx="3062288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乌鸦把小石子</a:t>
            </a:r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</a:t>
            </a:r>
            <a:endParaRPr lang="en-US" altLang="zh-CN" sz="2400">
              <a:solidFill>
                <a:srgbClr val="33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地放进瓶子里。</a:t>
            </a:r>
            <a:endParaRPr lang="zh-CN" altLang="en-US" sz="2400" b="1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4" name="Text Box 11"/>
          <p:cNvSpPr txBox="1"/>
          <p:nvPr/>
        </p:nvSpPr>
        <p:spPr>
          <a:xfrm>
            <a:off x="1134110" y="5985193"/>
            <a:ext cx="3081338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乌鸦看见</a:t>
            </a:r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</a:t>
            </a:r>
            <a:endParaRPr lang="en-US" altLang="zh-CN" sz="2400">
              <a:solidFill>
                <a:srgbClr val="33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，想出</a:t>
            </a:r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来了。  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5" name="Text Box 12"/>
          <p:cNvSpPr txBox="1"/>
          <p:nvPr/>
        </p:nvSpPr>
        <p:spPr>
          <a:xfrm>
            <a:off x="7790180" y="2862580"/>
            <a:ext cx="424434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可是，瓶子里</a:t>
            </a:r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，瓶口又</a:t>
            </a:r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</a:t>
            </a:r>
            <a:r>
              <a:rPr lang="en-US" altLang="zh-CN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乌鸦</a:t>
            </a:r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。怎么办呢</a:t>
            </a:r>
            <a:r>
              <a:rPr lang="en-US" altLang="zh-CN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6" name="Text Box 13"/>
          <p:cNvSpPr txBox="1"/>
          <p:nvPr/>
        </p:nvSpPr>
        <p:spPr>
          <a:xfrm>
            <a:off x="4605338" y="2924175"/>
            <a:ext cx="2961005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乌鸦看见</a:t>
            </a:r>
            <a:r>
              <a:rPr lang="en-US" altLang="zh-CN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______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2400" b="1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瓶子里</a:t>
            </a:r>
            <a:r>
              <a:rPr lang="en-US" altLang="zh-CN" sz="240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</a:t>
            </a: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r>
              <a:rPr lang="zh-CN" altLang="en-US" sz="2400" b="1" u="sng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400" b="1" u="sng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7" name="Text Box 14"/>
          <p:cNvSpPr txBox="1"/>
          <p:nvPr/>
        </p:nvSpPr>
        <p:spPr>
          <a:xfrm>
            <a:off x="8121333" y="6095048"/>
            <a:ext cx="3413760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瓶子里的水</a:t>
            </a:r>
            <a:r>
              <a:rPr lang="en-US" altLang="zh-CN" b="1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</a:t>
            </a:r>
            <a:r>
              <a:rPr lang="en-US" altLang="zh-CN" sz="2400" b="1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endParaRPr lang="en-US" altLang="zh-CN" sz="2400" b="1">
              <a:solidFill>
                <a:srgbClr val="33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乌鸦就</a:t>
            </a:r>
            <a:r>
              <a:rPr lang="en-US" altLang="zh-CN" b="1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</a:t>
            </a:r>
            <a:r>
              <a:rPr lang="zh-CN" altLang="en-US" b="1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b="1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8" name="文本框 1"/>
          <p:cNvSpPr txBox="1"/>
          <p:nvPr/>
        </p:nvSpPr>
        <p:spPr>
          <a:xfrm>
            <a:off x="636270" y="179070"/>
            <a:ext cx="873283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en-US" sz="2400" b="1">
                <a:latin typeface="Calibri" panose="020F0502020204030204" charset="0"/>
                <a:ea typeface="宋体" panose="02010600030101010101" pitchFamily="2" charset="-122"/>
              </a:rPr>
              <a:t>、把《乌鸦喝水》的故事讲给自己的爸爸妈妈听。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AutoShape 3"/>
          <p:cNvSpPr/>
          <p:nvPr/>
        </p:nvSpPr>
        <p:spPr>
          <a:xfrm>
            <a:off x="1707515" y="1800860"/>
            <a:ext cx="2990215" cy="1317625"/>
          </a:xfrm>
          <a:prstGeom prst="cloudCallout">
            <a:avLst>
              <a:gd name="adj1" fmla="val -43745"/>
              <a:gd name="adj2" fmla="val 3980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 sz="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0" name="Text Box 4"/>
          <p:cNvSpPr txBox="1"/>
          <p:nvPr/>
        </p:nvSpPr>
        <p:spPr>
          <a:xfrm>
            <a:off x="2163445" y="2136775"/>
            <a:ext cx="24447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课外扩展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7411" name="Text Box 5"/>
          <p:cNvSpPr txBox="1"/>
          <p:nvPr/>
        </p:nvSpPr>
        <p:spPr>
          <a:xfrm>
            <a:off x="2336800" y="3713163"/>
            <a:ext cx="6102350" cy="179959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000" b="1" dirty="0">
                <a:solidFill>
                  <a:srgbClr val="9933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</a:t>
            </a:r>
            <a:r>
              <a:rPr lang="en-US" altLang="zh-CN" sz="3000" b="1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sz="3000" b="1" dirty="0"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zh-CN" altLang="en-US" sz="2700" b="1" dirty="0">
                <a:latin typeface="Arial" panose="020B0604020202020204" pitchFamily="34" charset="0"/>
                <a:ea typeface="黑体" panose="02010609060101010101" pitchFamily="49" charset="-122"/>
              </a:rPr>
              <a:t>小乌鸦真聪明！但是，瓶子旁</a:t>
            </a:r>
            <a:endParaRPr lang="zh-CN" altLang="en-US" sz="2700" b="1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700" b="1" dirty="0">
                <a:latin typeface="Arial" panose="020B0604020202020204" pitchFamily="34" charset="0"/>
                <a:ea typeface="黑体" panose="02010609060101010101" pitchFamily="49" charset="-122"/>
              </a:rPr>
              <a:t>边要是没有小石子，乌鸦该怎么办</a:t>
            </a:r>
            <a:endParaRPr lang="zh-CN" altLang="en-US" sz="2700" b="1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700" b="1" dirty="0">
                <a:latin typeface="Arial" panose="020B0604020202020204" pitchFamily="34" charset="0"/>
                <a:ea typeface="黑体" panose="02010609060101010101" pitchFamily="49" charset="-122"/>
              </a:rPr>
              <a:t>呢？假如你是这只乌鸦，你还能想</a:t>
            </a:r>
            <a:endParaRPr lang="zh-CN" altLang="en-US" sz="2700" b="1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700" b="1" dirty="0">
                <a:latin typeface="Arial" panose="020B0604020202020204" pitchFamily="34" charset="0"/>
                <a:ea typeface="黑体" panose="02010609060101010101" pitchFamily="49" charset="-122"/>
              </a:rPr>
              <a:t>出别的办法喝到水吗？</a:t>
            </a:r>
            <a:endParaRPr lang="zh-CN" altLang="en-US" sz="27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7412" name="Picture 6" descr="乌鸦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-167150">
            <a:off x="8016875" y="1417638"/>
            <a:ext cx="2735263" cy="2689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WPS 演示</Application>
  <PresentationFormat>宽屏</PresentationFormat>
  <Paragraphs>29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2018-11-02T12:26:00Z</dcterms:created>
  <dcterms:modified xsi:type="dcterms:W3CDTF">2018-11-02T14:07:37Z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2052-10.1.0.7566</vt:lpwstr>
  </property>
</Properties>
</file>