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de8c26b-e2bf-4a1c-87a7-5340c0b21092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Relationship Id="rId3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空白演示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Lorem ipsum dolor sit amet, consectetur adipisicing elit.</a:t>
            </a:r>
            <a:endParaRPr lang="en-US" altLang="zh-CN" dirty="0"/>
          </a:p>
        </p:txBody>
      </p:sp>
      <p:pic>
        <p:nvPicPr>
          <p:cNvPr id="4" name="图片 3" descr="2018-11-02_2056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14655"/>
            <a:ext cx="9144000" cy="602869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2018-11-02_2057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365125"/>
            <a:ext cx="10557510" cy="59035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2018-11-02_2058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2475" y="229235"/>
            <a:ext cx="10440670" cy="58115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演示</Application>
  <PresentationFormat>宽屏</PresentationFormat>
  <Paragraphs>4</Paragraphs>
  <Slides>3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空白演示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</cp:revision>
  <dcterms:created xsi:type="dcterms:W3CDTF">2018-03-01T02:03:00Z</dcterms:created>
  <dcterms:modified xsi:type="dcterms:W3CDTF">2018-11-02T13:13:06Z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