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2" r:id="rId3"/>
    <p:sldId id="258" r:id="rId4"/>
    <p:sldId id="280" r:id="rId5"/>
    <p:sldId id="277" r:id="rId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69" autoAdjust="0"/>
  </p:normalViewPr>
  <p:slideViewPr>
    <p:cSldViewPr>
      <p:cViewPr>
        <p:scale>
          <a:sx n="78" d="100"/>
          <a:sy n="78" d="100"/>
        </p:scale>
        <p:origin x="-1728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E7BAA9C-2E87-4178-9374-8E5931AA806C}" type="datetimeFigureOut">
              <a:rPr lang="zh-CN" altLang="en-US"/>
              <a:pPr>
                <a:defRPr/>
              </a:pPr>
              <a:t>2018/6/26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FBD6CA-7C39-47CD-8225-A48B2B7DC2F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E63919-7DE5-4B86-AD9A-B3E100808FB1}" type="slidenum">
              <a:rPr lang="zh-CN" altLang="en-US" smtClean="0"/>
              <a:pPr/>
              <a:t>2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99CDF-9DC1-4FE2-9464-6C126AE3072E}" type="datetimeFigureOut">
              <a:rPr lang="zh-CN" altLang="en-US"/>
              <a:pPr>
                <a:defRPr/>
              </a:pPr>
              <a:t>2018/6/26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8E990-CB67-4515-8C8A-63B6A084C7E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37C31-F484-4643-A765-8DC9DE4EB207}" type="datetimeFigureOut">
              <a:rPr lang="zh-CN" altLang="en-US"/>
              <a:pPr>
                <a:defRPr/>
              </a:pPr>
              <a:t>2018/6/26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3132E-6063-4CA7-A918-D77EA5356A3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A48C9-87A4-4194-ADEE-59676CCB7BF5}" type="datetimeFigureOut">
              <a:rPr lang="zh-CN" altLang="en-US"/>
              <a:pPr>
                <a:defRPr/>
              </a:pPr>
              <a:t>2018/6/26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56A3A-D9EA-4752-AF6A-4700702065C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70B0B-871F-4962-A59B-08348652E101}" type="datetimeFigureOut">
              <a:rPr lang="zh-CN" altLang="en-US"/>
              <a:pPr>
                <a:defRPr/>
              </a:pPr>
              <a:t>2018/6/26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4530B-5A9D-421F-AD8C-2525B515278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1CA51-FBEA-458E-B1A8-E89E3F5905B7}" type="datetimeFigureOut">
              <a:rPr lang="zh-CN" altLang="en-US"/>
              <a:pPr>
                <a:defRPr/>
              </a:pPr>
              <a:t>2018/6/26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AECD7-D98F-4899-A68E-89F81ABB350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19372-851A-465E-B08A-BC05ED720A7A}" type="datetimeFigureOut">
              <a:rPr lang="zh-CN" altLang="en-US"/>
              <a:pPr>
                <a:defRPr/>
              </a:pPr>
              <a:t>2018/6/26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9CBB9-96B1-4D2B-99DC-AD9CEF1019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1FD55-D0F8-4CDB-9FA6-7E13B2125C30}" type="datetimeFigureOut">
              <a:rPr lang="zh-CN" altLang="en-US"/>
              <a:pPr>
                <a:defRPr/>
              </a:pPr>
              <a:t>2018/6/26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E75AF-5ABB-4BC1-894D-956F92B61ED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A51FF-45B0-44AC-8B5D-73433AB67ECB}" type="datetimeFigureOut">
              <a:rPr lang="zh-CN" altLang="en-US"/>
              <a:pPr>
                <a:defRPr/>
              </a:pPr>
              <a:t>2018/6/26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B9476-7578-476B-A569-680A8AA883C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D8A81-9BDD-4714-887C-204B47623AB3}" type="datetimeFigureOut">
              <a:rPr lang="zh-CN" altLang="en-US"/>
              <a:pPr>
                <a:defRPr/>
              </a:pPr>
              <a:t>2018/6/26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051AF-4C4D-4030-A94F-5747327E9C9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14451-0102-4A50-9DE2-D15417D95F48}" type="datetimeFigureOut">
              <a:rPr lang="zh-CN" altLang="en-US"/>
              <a:pPr>
                <a:defRPr/>
              </a:pPr>
              <a:t>2018/6/26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5BC82-6875-40EE-8D2E-965339191ED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7BCE8-B91E-46F1-BE3F-05F923E5762E}" type="datetimeFigureOut">
              <a:rPr lang="zh-CN" altLang="en-US"/>
              <a:pPr>
                <a:defRPr/>
              </a:pPr>
              <a:t>2018/6/26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7A9A6-0F4F-4DA6-849C-6CC8274BED2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00"/>
            </a:gs>
            <a:gs pos="100000">
              <a:srgbClr val="DCFFD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CE65C2C-C0A0-4B0D-B037-63605574B4CF}" type="datetimeFigureOut">
              <a:rPr lang="zh-CN" altLang="en-US"/>
              <a:pPr>
                <a:defRPr/>
              </a:pPr>
              <a:t>2018/6/26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CF272A2-45C5-4A7C-9DC9-7323AAA6E60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file:///H:\&#24494;&#35838;&#12289;&#24405;&#35838;\&#24494;&#35838;\551.sw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ctrTitle"/>
          </p:nvPr>
        </p:nvSpPr>
        <p:spPr>
          <a:xfrm>
            <a:off x="684213" y="692150"/>
            <a:ext cx="7772400" cy="2478088"/>
          </a:xfrm>
        </p:spPr>
        <p:txBody>
          <a:bodyPr/>
          <a:lstStyle/>
          <a:p>
            <a:pPr eaLnBrk="1" hangingPunct="1"/>
            <a:r>
              <a:rPr lang="zh-CN" altLang="en-US" sz="2000" b="1" smtClean="0"/>
              <a:t>第三单元   第二章第三节</a:t>
            </a:r>
            <a:br>
              <a:rPr lang="zh-CN" altLang="en-US" sz="2000" b="1" smtClean="0"/>
            </a:br>
            <a:r>
              <a:rPr lang="zh-CN" altLang="en-US" sz="7200" b="1" smtClean="0">
                <a:solidFill>
                  <a:srgbClr val="FF0000"/>
                </a:solidFill>
              </a:rPr>
              <a:t>植物的开花和结果</a:t>
            </a:r>
          </a:p>
        </p:txBody>
      </p:sp>
      <p:sp>
        <p:nvSpPr>
          <p:cNvPr id="14338" name="副标题 2"/>
          <p:cNvSpPr>
            <a:spLocks noGrp="1"/>
          </p:cNvSpPr>
          <p:nvPr>
            <p:ph type="subTitle" idx="1"/>
          </p:nvPr>
        </p:nvSpPr>
        <p:spPr>
          <a:xfrm>
            <a:off x="1403350" y="3860800"/>
            <a:ext cx="6400800" cy="1752600"/>
          </a:xfrm>
        </p:spPr>
        <p:txBody>
          <a:bodyPr/>
          <a:lstStyle/>
          <a:p>
            <a:pPr eaLnBrk="1" hangingPunct="1"/>
            <a:endParaRPr lang="en-US" altLang="zh-CN" smtClean="0">
              <a:solidFill>
                <a:srgbClr val="898989"/>
              </a:solidFill>
            </a:endParaRPr>
          </a:p>
          <a:p>
            <a:pPr eaLnBrk="1" hangingPunct="1"/>
            <a:endParaRPr lang="zh-CN" altLang="en-US" b="1" smtClean="0">
              <a:solidFill>
                <a:srgbClr val="898989"/>
              </a:solidFill>
            </a:endParaRPr>
          </a:p>
        </p:txBody>
      </p:sp>
      <p:pic>
        <p:nvPicPr>
          <p:cNvPr id="14339" name="Picture 4" descr="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3789363"/>
            <a:ext cx="6480175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>
          <a:xfrm>
            <a:off x="2339975" y="0"/>
            <a:ext cx="4537075" cy="1081088"/>
          </a:xfrm>
        </p:spPr>
        <p:txBody>
          <a:bodyPr/>
          <a:lstStyle/>
          <a:p>
            <a:r>
              <a:rPr lang="zh-CN" altLang="en-US" b="1" smtClean="0"/>
              <a:t>学习目标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>
          <a:xfrm>
            <a:off x="539750" y="836613"/>
            <a:ext cx="8207375" cy="42481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zh-CN" altLang="en-US" smtClean="0"/>
              <a:t>一、学习目标：</a:t>
            </a:r>
          </a:p>
          <a:p>
            <a:r>
              <a:rPr lang="zh-CN" altLang="en-US" smtClean="0"/>
              <a:t>掌握花的基本结构</a:t>
            </a:r>
          </a:p>
          <a:p>
            <a:r>
              <a:rPr lang="zh-CN" altLang="en-US" smtClean="0"/>
              <a:t>掌握传粉和受精的过程</a:t>
            </a:r>
          </a:p>
          <a:p>
            <a:r>
              <a:rPr lang="zh-CN" altLang="en-US" smtClean="0"/>
              <a:t>了解花与果实、种子的关系</a:t>
            </a:r>
          </a:p>
        </p:txBody>
      </p:sp>
      <p:pic>
        <p:nvPicPr>
          <p:cNvPr id="15363" name="Picture 4" descr="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365625"/>
            <a:ext cx="6624637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花药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476250"/>
            <a:ext cx="1804988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3" descr="花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2133600"/>
            <a:ext cx="4648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7893" name="Group 5"/>
          <p:cNvGrpSpPr>
            <a:grpSpLocks/>
          </p:cNvGrpSpPr>
          <p:nvPr/>
        </p:nvGrpSpPr>
        <p:grpSpPr bwMode="auto">
          <a:xfrm>
            <a:off x="3200400" y="5715000"/>
            <a:ext cx="4114800" cy="457200"/>
            <a:chOff x="0" y="0"/>
            <a:chExt cx="2400" cy="288"/>
          </a:xfrm>
        </p:grpSpPr>
        <p:sp>
          <p:nvSpPr>
            <p:cNvPr id="17464" name="Line 6"/>
            <p:cNvSpPr>
              <a:spLocks noChangeShapeType="1"/>
            </p:cNvSpPr>
            <p:nvPr/>
          </p:nvSpPr>
          <p:spPr bwMode="auto">
            <a:xfrm>
              <a:off x="0" y="144"/>
              <a:ext cx="182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65" name="Text Box 7"/>
            <p:cNvSpPr txBox="1">
              <a:spLocks noChangeArrowheads="1"/>
            </p:cNvSpPr>
            <p:nvPr/>
          </p:nvSpPr>
          <p:spPr bwMode="auto">
            <a:xfrm>
              <a:off x="1824" y="0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339933"/>
                  </a:solidFill>
                  <a:latin typeface="Calibri" pitchFamily="34" charset="0"/>
                </a:rPr>
                <a:t>花柄</a:t>
              </a:r>
            </a:p>
          </p:txBody>
        </p:sp>
      </p:grpSp>
      <p:grpSp>
        <p:nvGrpSpPr>
          <p:cNvPr id="37896" name="Group 8"/>
          <p:cNvGrpSpPr>
            <a:grpSpLocks/>
          </p:cNvGrpSpPr>
          <p:nvPr/>
        </p:nvGrpSpPr>
        <p:grpSpPr bwMode="auto">
          <a:xfrm>
            <a:off x="3200400" y="5410200"/>
            <a:ext cx="4114800" cy="457200"/>
            <a:chOff x="0" y="0"/>
            <a:chExt cx="2400" cy="288"/>
          </a:xfrm>
        </p:grpSpPr>
        <p:sp>
          <p:nvSpPr>
            <p:cNvPr id="17462" name="Line 9"/>
            <p:cNvSpPr>
              <a:spLocks noChangeShapeType="1"/>
            </p:cNvSpPr>
            <p:nvPr/>
          </p:nvSpPr>
          <p:spPr bwMode="auto">
            <a:xfrm>
              <a:off x="0" y="192"/>
              <a:ext cx="182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63" name="Text Box 10"/>
            <p:cNvSpPr txBox="1">
              <a:spLocks noChangeArrowheads="1"/>
            </p:cNvSpPr>
            <p:nvPr/>
          </p:nvSpPr>
          <p:spPr bwMode="auto">
            <a:xfrm>
              <a:off x="1824" y="0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339933"/>
                  </a:solidFill>
                  <a:latin typeface="Calibri" pitchFamily="34" charset="0"/>
                </a:rPr>
                <a:t>花托</a:t>
              </a:r>
            </a:p>
          </p:txBody>
        </p:sp>
      </p:grpSp>
      <p:grpSp>
        <p:nvGrpSpPr>
          <p:cNvPr id="37899" name="Group 11"/>
          <p:cNvGrpSpPr>
            <a:grpSpLocks/>
          </p:cNvGrpSpPr>
          <p:nvPr/>
        </p:nvGrpSpPr>
        <p:grpSpPr bwMode="auto">
          <a:xfrm>
            <a:off x="4122738" y="4724400"/>
            <a:ext cx="4259262" cy="369888"/>
            <a:chOff x="0" y="0"/>
            <a:chExt cx="2683" cy="233"/>
          </a:xfrm>
        </p:grpSpPr>
        <p:sp>
          <p:nvSpPr>
            <p:cNvPr id="17460" name="Line 12"/>
            <p:cNvSpPr>
              <a:spLocks noChangeShapeType="1"/>
            </p:cNvSpPr>
            <p:nvPr/>
          </p:nvSpPr>
          <p:spPr bwMode="auto">
            <a:xfrm flipV="1">
              <a:off x="0" y="96"/>
              <a:ext cx="1344" cy="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61" name="Text Box 13"/>
            <p:cNvSpPr txBox="1">
              <a:spLocks noChangeArrowheads="1"/>
            </p:cNvSpPr>
            <p:nvPr/>
          </p:nvSpPr>
          <p:spPr bwMode="auto">
            <a:xfrm>
              <a:off x="1339" y="0"/>
              <a:ext cx="134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339933"/>
                  </a:solidFill>
                  <a:latin typeface="Calibri" pitchFamily="34" charset="0"/>
                </a:rPr>
                <a:t>花萼</a:t>
              </a:r>
            </a:p>
          </p:txBody>
        </p:sp>
      </p:grpSp>
      <p:grpSp>
        <p:nvGrpSpPr>
          <p:cNvPr id="37902" name="Group 14"/>
          <p:cNvGrpSpPr>
            <a:grpSpLocks/>
          </p:cNvGrpSpPr>
          <p:nvPr/>
        </p:nvGrpSpPr>
        <p:grpSpPr bwMode="auto">
          <a:xfrm>
            <a:off x="4724400" y="3733800"/>
            <a:ext cx="3806825" cy="369888"/>
            <a:chOff x="0" y="0"/>
            <a:chExt cx="2398" cy="233"/>
          </a:xfrm>
        </p:grpSpPr>
        <p:sp>
          <p:nvSpPr>
            <p:cNvPr id="17458" name="Line 15"/>
            <p:cNvSpPr>
              <a:spLocks noChangeShapeType="1"/>
            </p:cNvSpPr>
            <p:nvPr/>
          </p:nvSpPr>
          <p:spPr bwMode="auto">
            <a:xfrm>
              <a:off x="0" y="144"/>
              <a:ext cx="96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59" name="Text Box 16"/>
            <p:cNvSpPr txBox="1">
              <a:spLocks noChangeArrowheads="1"/>
            </p:cNvSpPr>
            <p:nvPr/>
          </p:nvSpPr>
          <p:spPr bwMode="auto">
            <a:xfrm>
              <a:off x="960" y="0"/>
              <a:ext cx="143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339933"/>
                  </a:solidFill>
                  <a:latin typeface="Calibri" pitchFamily="34" charset="0"/>
                </a:rPr>
                <a:t>花瓣</a:t>
              </a:r>
            </a:p>
          </p:txBody>
        </p:sp>
      </p:grpSp>
      <p:sp>
        <p:nvSpPr>
          <p:cNvPr id="37905" name="Line 17"/>
          <p:cNvSpPr>
            <a:spLocks noChangeShapeType="1"/>
          </p:cNvSpPr>
          <p:nvPr/>
        </p:nvSpPr>
        <p:spPr bwMode="auto">
          <a:xfrm rot="10800000">
            <a:off x="1752600" y="4267200"/>
            <a:ext cx="150653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16" name="Text Box 18"/>
          <p:cNvSpPr txBox="1">
            <a:spLocks noChangeArrowheads="1"/>
          </p:cNvSpPr>
          <p:nvPr/>
        </p:nvSpPr>
        <p:spPr bwMode="auto">
          <a:xfrm rot="10800000">
            <a:off x="606425" y="4418013"/>
            <a:ext cx="627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800">
              <a:latin typeface="Calibri" pitchFamily="34" charset="0"/>
            </a:endParaRPr>
          </a:p>
        </p:txBody>
      </p:sp>
      <p:sp>
        <p:nvSpPr>
          <p:cNvPr id="37907" name="Freeform 19"/>
          <p:cNvSpPr>
            <a:spLocks/>
          </p:cNvSpPr>
          <p:nvPr/>
        </p:nvSpPr>
        <p:spPr bwMode="auto">
          <a:xfrm>
            <a:off x="2971800" y="5791200"/>
            <a:ext cx="420688" cy="174625"/>
          </a:xfrm>
          <a:custGeom>
            <a:avLst/>
            <a:gdLst>
              <a:gd name="T0" fmla="*/ 0 w 265"/>
              <a:gd name="T1" fmla="*/ 0 h 110"/>
              <a:gd name="T2" fmla="*/ 2147483647 w 265"/>
              <a:gd name="T3" fmla="*/ 2147483647 h 110"/>
              <a:gd name="T4" fmla="*/ 2147483647 w 265"/>
              <a:gd name="T5" fmla="*/ 2147483647 h 110"/>
              <a:gd name="T6" fmla="*/ 2147483647 w 265"/>
              <a:gd name="T7" fmla="*/ 2147483647 h 110"/>
              <a:gd name="T8" fmla="*/ 2147483647 w 265"/>
              <a:gd name="T9" fmla="*/ 2147483647 h 110"/>
              <a:gd name="T10" fmla="*/ 0 w 265"/>
              <a:gd name="T11" fmla="*/ 0 h 1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5"/>
              <a:gd name="T19" fmla="*/ 0 h 110"/>
              <a:gd name="T20" fmla="*/ 265 w 265"/>
              <a:gd name="T21" fmla="*/ 110 h 11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5" h="110">
                <a:moveTo>
                  <a:pt x="0" y="0"/>
                </a:moveTo>
                <a:cubicBezTo>
                  <a:pt x="45" y="4"/>
                  <a:pt x="89" y="7"/>
                  <a:pt x="134" y="12"/>
                </a:cubicBezTo>
                <a:cubicBezTo>
                  <a:pt x="163" y="15"/>
                  <a:pt x="203" y="1"/>
                  <a:pt x="220" y="24"/>
                </a:cubicBezTo>
                <a:cubicBezTo>
                  <a:pt x="265" y="87"/>
                  <a:pt x="184" y="102"/>
                  <a:pt x="159" y="110"/>
                </a:cubicBezTo>
                <a:cubicBezTo>
                  <a:pt x="94" y="94"/>
                  <a:pt x="92" y="72"/>
                  <a:pt x="36" y="110"/>
                </a:cubicBezTo>
                <a:cubicBezTo>
                  <a:pt x="22" y="68"/>
                  <a:pt x="0" y="45"/>
                  <a:pt x="0" y="0"/>
                </a:cubicBezTo>
                <a:close/>
              </a:path>
            </a:pathLst>
          </a:custGeom>
          <a:solidFill>
            <a:srgbClr val="FF3300"/>
          </a:solidFill>
          <a:ln w="952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908" name="Freeform 20"/>
          <p:cNvSpPr>
            <a:spLocks/>
          </p:cNvSpPr>
          <p:nvPr/>
        </p:nvSpPr>
        <p:spPr bwMode="auto">
          <a:xfrm>
            <a:off x="2971800" y="5791200"/>
            <a:ext cx="420688" cy="174625"/>
          </a:xfrm>
          <a:custGeom>
            <a:avLst/>
            <a:gdLst>
              <a:gd name="T0" fmla="*/ 0 w 265"/>
              <a:gd name="T1" fmla="*/ 0 h 110"/>
              <a:gd name="T2" fmla="*/ 2147483647 w 265"/>
              <a:gd name="T3" fmla="*/ 2147483647 h 110"/>
              <a:gd name="T4" fmla="*/ 2147483647 w 265"/>
              <a:gd name="T5" fmla="*/ 2147483647 h 110"/>
              <a:gd name="T6" fmla="*/ 2147483647 w 265"/>
              <a:gd name="T7" fmla="*/ 2147483647 h 110"/>
              <a:gd name="T8" fmla="*/ 2147483647 w 265"/>
              <a:gd name="T9" fmla="*/ 2147483647 h 110"/>
              <a:gd name="T10" fmla="*/ 0 w 265"/>
              <a:gd name="T11" fmla="*/ 0 h 1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5"/>
              <a:gd name="T19" fmla="*/ 0 h 110"/>
              <a:gd name="T20" fmla="*/ 265 w 265"/>
              <a:gd name="T21" fmla="*/ 110 h 11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5" h="110">
                <a:moveTo>
                  <a:pt x="0" y="0"/>
                </a:moveTo>
                <a:cubicBezTo>
                  <a:pt x="45" y="4"/>
                  <a:pt x="89" y="7"/>
                  <a:pt x="134" y="12"/>
                </a:cubicBezTo>
                <a:cubicBezTo>
                  <a:pt x="163" y="15"/>
                  <a:pt x="203" y="1"/>
                  <a:pt x="220" y="24"/>
                </a:cubicBezTo>
                <a:cubicBezTo>
                  <a:pt x="265" y="87"/>
                  <a:pt x="184" y="102"/>
                  <a:pt x="159" y="110"/>
                </a:cubicBezTo>
                <a:cubicBezTo>
                  <a:pt x="94" y="94"/>
                  <a:pt x="92" y="72"/>
                  <a:pt x="36" y="110"/>
                </a:cubicBezTo>
                <a:cubicBezTo>
                  <a:pt x="22" y="68"/>
                  <a:pt x="0" y="45"/>
                  <a:pt x="0" y="0"/>
                </a:cubicBezTo>
                <a:close/>
              </a:path>
            </a:pathLst>
          </a:custGeom>
          <a:solidFill>
            <a:srgbClr val="FF3300"/>
          </a:solidFill>
          <a:ln w="952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909" name="Freeform 21"/>
          <p:cNvSpPr>
            <a:spLocks/>
          </p:cNvSpPr>
          <p:nvPr/>
        </p:nvSpPr>
        <p:spPr bwMode="auto">
          <a:xfrm>
            <a:off x="2971800" y="5791200"/>
            <a:ext cx="420688" cy="174625"/>
          </a:xfrm>
          <a:custGeom>
            <a:avLst/>
            <a:gdLst>
              <a:gd name="T0" fmla="*/ 0 w 265"/>
              <a:gd name="T1" fmla="*/ 0 h 110"/>
              <a:gd name="T2" fmla="*/ 2147483647 w 265"/>
              <a:gd name="T3" fmla="*/ 2147483647 h 110"/>
              <a:gd name="T4" fmla="*/ 2147483647 w 265"/>
              <a:gd name="T5" fmla="*/ 2147483647 h 110"/>
              <a:gd name="T6" fmla="*/ 2147483647 w 265"/>
              <a:gd name="T7" fmla="*/ 2147483647 h 110"/>
              <a:gd name="T8" fmla="*/ 2147483647 w 265"/>
              <a:gd name="T9" fmla="*/ 2147483647 h 110"/>
              <a:gd name="T10" fmla="*/ 0 w 265"/>
              <a:gd name="T11" fmla="*/ 0 h 1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5"/>
              <a:gd name="T19" fmla="*/ 0 h 110"/>
              <a:gd name="T20" fmla="*/ 265 w 265"/>
              <a:gd name="T21" fmla="*/ 110 h 11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5" h="110">
                <a:moveTo>
                  <a:pt x="0" y="0"/>
                </a:moveTo>
                <a:cubicBezTo>
                  <a:pt x="45" y="4"/>
                  <a:pt x="89" y="7"/>
                  <a:pt x="134" y="12"/>
                </a:cubicBezTo>
                <a:cubicBezTo>
                  <a:pt x="163" y="15"/>
                  <a:pt x="203" y="1"/>
                  <a:pt x="220" y="24"/>
                </a:cubicBezTo>
                <a:cubicBezTo>
                  <a:pt x="265" y="87"/>
                  <a:pt x="184" y="102"/>
                  <a:pt x="159" y="110"/>
                </a:cubicBezTo>
                <a:cubicBezTo>
                  <a:pt x="94" y="94"/>
                  <a:pt x="92" y="72"/>
                  <a:pt x="36" y="110"/>
                </a:cubicBezTo>
                <a:cubicBezTo>
                  <a:pt x="22" y="68"/>
                  <a:pt x="0" y="45"/>
                  <a:pt x="0" y="0"/>
                </a:cubicBezTo>
                <a:close/>
              </a:path>
            </a:pathLst>
          </a:custGeom>
          <a:solidFill>
            <a:srgbClr val="FF3300"/>
          </a:solidFill>
          <a:ln w="952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910" name="Freeform 22"/>
          <p:cNvSpPr>
            <a:spLocks/>
          </p:cNvSpPr>
          <p:nvPr/>
        </p:nvSpPr>
        <p:spPr bwMode="auto">
          <a:xfrm>
            <a:off x="2743200" y="5257800"/>
            <a:ext cx="1038225" cy="628650"/>
          </a:xfrm>
          <a:custGeom>
            <a:avLst/>
            <a:gdLst>
              <a:gd name="T0" fmla="*/ 2147483647 w 654"/>
              <a:gd name="T1" fmla="*/ 2147483647 h 396"/>
              <a:gd name="T2" fmla="*/ 2147483647 w 654"/>
              <a:gd name="T3" fmla="*/ 2147483647 h 396"/>
              <a:gd name="T4" fmla="*/ 2147483647 w 654"/>
              <a:gd name="T5" fmla="*/ 2147483647 h 396"/>
              <a:gd name="T6" fmla="*/ 2147483647 w 654"/>
              <a:gd name="T7" fmla="*/ 2147483647 h 396"/>
              <a:gd name="T8" fmla="*/ 2147483647 w 654"/>
              <a:gd name="T9" fmla="*/ 2147483647 h 396"/>
              <a:gd name="T10" fmla="*/ 2147483647 w 654"/>
              <a:gd name="T11" fmla="*/ 2147483647 h 396"/>
              <a:gd name="T12" fmla="*/ 2147483647 w 654"/>
              <a:gd name="T13" fmla="*/ 2147483647 h 396"/>
              <a:gd name="T14" fmla="*/ 2147483647 w 654"/>
              <a:gd name="T15" fmla="*/ 2147483647 h 396"/>
              <a:gd name="T16" fmla="*/ 2147483647 w 654"/>
              <a:gd name="T17" fmla="*/ 2147483647 h 396"/>
              <a:gd name="T18" fmla="*/ 2147483647 w 654"/>
              <a:gd name="T19" fmla="*/ 2147483647 h 396"/>
              <a:gd name="T20" fmla="*/ 2147483647 w 654"/>
              <a:gd name="T21" fmla="*/ 2147483647 h 396"/>
              <a:gd name="T22" fmla="*/ 2147483647 w 654"/>
              <a:gd name="T23" fmla="*/ 2147483647 h 396"/>
              <a:gd name="T24" fmla="*/ 2147483647 w 654"/>
              <a:gd name="T25" fmla="*/ 2147483647 h 396"/>
              <a:gd name="T26" fmla="*/ 2147483647 w 654"/>
              <a:gd name="T27" fmla="*/ 2147483647 h 396"/>
              <a:gd name="T28" fmla="*/ 2147483647 w 654"/>
              <a:gd name="T29" fmla="*/ 2147483647 h 396"/>
              <a:gd name="T30" fmla="*/ 2147483647 w 654"/>
              <a:gd name="T31" fmla="*/ 2147483647 h 396"/>
              <a:gd name="T32" fmla="*/ 2147483647 w 654"/>
              <a:gd name="T33" fmla="*/ 2147483647 h 396"/>
              <a:gd name="T34" fmla="*/ 2147483647 w 654"/>
              <a:gd name="T35" fmla="*/ 2147483647 h 396"/>
              <a:gd name="T36" fmla="*/ 2147483647 w 654"/>
              <a:gd name="T37" fmla="*/ 2147483647 h 396"/>
              <a:gd name="T38" fmla="*/ 2147483647 w 654"/>
              <a:gd name="T39" fmla="*/ 2147483647 h 396"/>
              <a:gd name="T40" fmla="*/ 2147483647 w 654"/>
              <a:gd name="T41" fmla="*/ 2147483647 h 396"/>
              <a:gd name="T42" fmla="*/ 2147483647 w 654"/>
              <a:gd name="T43" fmla="*/ 2147483647 h 396"/>
              <a:gd name="T44" fmla="*/ 2147483647 w 654"/>
              <a:gd name="T45" fmla="*/ 2147483647 h 39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654"/>
              <a:gd name="T70" fmla="*/ 0 h 396"/>
              <a:gd name="T71" fmla="*/ 654 w 654"/>
              <a:gd name="T72" fmla="*/ 396 h 39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654" h="396">
                <a:moveTo>
                  <a:pt x="104" y="65"/>
                </a:moveTo>
                <a:cubicBezTo>
                  <a:pt x="129" y="91"/>
                  <a:pt x="148" y="106"/>
                  <a:pt x="165" y="139"/>
                </a:cubicBezTo>
                <a:cubicBezTo>
                  <a:pt x="171" y="150"/>
                  <a:pt x="169" y="165"/>
                  <a:pt x="177" y="175"/>
                </a:cubicBezTo>
                <a:cubicBezTo>
                  <a:pt x="186" y="187"/>
                  <a:pt x="200" y="194"/>
                  <a:pt x="214" y="200"/>
                </a:cubicBezTo>
                <a:cubicBezTo>
                  <a:pt x="237" y="210"/>
                  <a:pt x="287" y="224"/>
                  <a:pt x="287" y="224"/>
                </a:cubicBezTo>
                <a:cubicBezTo>
                  <a:pt x="320" y="220"/>
                  <a:pt x="352" y="216"/>
                  <a:pt x="385" y="212"/>
                </a:cubicBezTo>
                <a:cubicBezTo>
                  <a:pt x="422" y="208"/>
                  <a:pt x="465" y="220"/>
                  <a:pt x="496" y="200"/>
                </a:cubicBezTo>
                <a:cubicBezTo>
                  <a:pt x="518" y="186"/>
                  <a:pt x="512" y="151"/>
                  <a:pt x="520" y="126"/>
                </a:cubicBezTo>
                <a:cubicBezTo>
                  <a:pt x="528" y="101"/>
                  <a:pt x="582" y="53"/>
                  <a:pt x="594" y="41"/>
                </a:cubicBezTo>
                <a:cubicBezTo>
                  <a:pt x="598" y="29"/>
                  <a:pt x="593" y="7"/>
                  <a:pt x="606" y="4"/>
                </a:cubicBezTo>
                <a:cubicBezTo>
                  <a:pt x="620" y="0"/>
                  <a:pt x="640" y="14"/>
                  <a:pt x="643" y="28"/>
                </a:cubicBezTo>
                <a:cubicBezTo>
                  <a:pt x="654" y="83"/>
                  <a:pt x="638" y="125"/>
                  <a:pt x="606" y="163"/>
                </a:cubicBezTo>
                <a:cubicBezTo>
                  <a:pt x="595" y="176"/>
                  <a:pt x="580" y="187"/>
                  <a:pt x="569" y="200"/>
                </a:cubicBezTo>
                <a:cubicBezTo>
                  <a:pt x="530" y="248"/>
                  <a:pt x="557" y="223"/>
                  <a:pt x="532" y="273"/>
                </a:cubicBezTo>
                <a:cubicBezTo>
                  <a:pt x="513" y="310"/>
                  <a:pt x="468" y="348"/>
                  <a:pt x="434" y="371"/>
                </a:cubicBezTo>
                <a:cubicBezTo>
                  <a:pt x="402" y="392"/>
                  <a:pt x="297" y="395"/>
                  <a:pt x="287" y="396"/>
                </a:cubicBezTo>
                <a:lnTo>
                  <a:pt x="177" y="310"/>
                </a:lnTo>
                <a:cubicBezTo>
                  <a:pt x="177" y="310"/>
                  <a:pt x="177" y="310"/>
                  <a:pt x="177" y="310"/>
                </a:cubicBezTo>
                <a:cubicBezTo>
                  <a:pt x="153" y="294"/>
                  <a:pt x="104" y="261"/>
                  <a:pt x="104" y="261"/>
                </a:cubicBezTo>
                <a:cubicBezTo>
                  <a:pt x="45" y="174"/>
                  <a:pt x="76" y="209"/>
                  <a:pt x="18" y="151"/>
                </a:cubicBezTo>
                <a:cubicBezTo>
                  <a:pt x="14" y="139"/>
                  <a:pt x="0" y="126"/>
                  <a:pt x="5" y="114"/>
                </a:cubicBezTo>
                <a:cubicBezTo>
                  <a:pt x="12" y="97"/>
                  <a:pt x="65" y="82"/>
                  <a:pt x="79" y="77"/>
                </a:cubicBezTo>
                <a:cubicBezTo>
                  <a:pt x="125" y="93"/>
                  <a:pt x="122" y="102"/>
                  <a:pt x="104" y="65"/>
                </a:cubicBezTo>
                <a:close/>
              </a:path>
            </a:pathLst>
          </a:custGeom>
          <a:solidFill>
            <a:srgbClr val="FF3300"/>
          </a:solidFill>
          <a:ln w="952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911" name="Freeform 23"/>
          <p:cNvSpPr>
            <a:spLocks/>
          </p:cNvSpPr>
          <p:nvPr/>
        </p:nvSpPr>
        <p:spPr bwMode="auto">
          <a:xfrm>
            <a:off x="2667000" y="5257800"/>
            <a:ext cx="1038225" cy="628650"/>
          </a:xfrm>
          <a:custGeom>
            <a:avLst/>
            <a:gdLst>
              <a:gd name="T0" fmla="*/ 2147483647 w 654"/>
              <a:gd name="T1" fmla="*/ 2147483647 h 396"/>
              <a:gd name="T2" fmla="*/ 2147483647 w 654"/>
              <a:gd name="T3" fmla="*/ 2147483647 h 396"/>
              <a:gd name="T4" fmla="*/ 2147483647 w 654"/>
              <a:gd name="T5" fmla="*/ 2147483647 h 396"/>
              <a:gd name="T6" fmla="*/ 2147483647 w 654"/>
              <a:gd name="T7" fmla="*/ 2147483647 h 396"/>
              <a:gd name="T8" fmla="*/ 2147483647 w 654"/>
              <a:gd name="T9" fmla="*/ 2147483647 h 396"/>
              <a:gd name="T10" fmla="*/ 2147483647 w 654"/>
              <a:gd name="T11" fmla="*/ 2147483647 h 396"/>
              <a:gd name="T12" fmla="*/ 2147483647 w 654"/>
              <a:gd name="T13" fmla="*/ 2147483647 h 396"/>
              <a:gd name="T14" fmla="*/ 2147483647 w 654"/>
              <a:gd name="T15" fmla="*/ 2147483647 h 396"/>
              <a:gd name="T16" fmla="*/ 2147483647 w 654"/>
              <a:gd name="T17" fmla="*/ 2147483647 h 396"/>
              <a:gd name="T18" fmla="*/ 2147483647 w 654"/>
              <a:gd name="T19" fmla="*/ 2147483647 h 396"/>
              <a:gd name="T20" fmla="*/ 2147483647 w 654"/>
              <a:gd name="T21" fmla="*/ 2147483647 h 396"/>
              <a:gd name="T22" fmla="*/ 2147483647 w 654"/>
              <a:gd name="T23" fmla="*/ 2147483647 h 396"/>
              <a:gd name="T24" fmla="*/ 2147483647 w 654"/>
              <a:gd name="T25" fmla="*/ 2147483647 h 396"/>
              <a:gd name="T26" fmla="*/ 2147483647 w 654"/>
              <a:gd name="T27" fmla="*/ 2147483647 h 396"/>
              <a:gd name="T28" fmla="*/ 2147483647 w 654"/>
              <a:gd name="T29" fmla="*/ 2147483647 h 396"/>
              <a:gd name="T30" fmla="*/ 2147483647 w 654"/>
              <a:gd name="T31" fmla="*/ 2147483647 h 396"/>
              <a:gd name="T32" fmla="*/ 2147483647 w 654"/>
              <a:gd name="T33" fmla="*/ 2147483647 h 396"/>
              <a:gd name="T34" fmla="*/ 2147483647 w 654"/>
              <a:gd name="T35" fmla="*/ 2147483647 h 396"/>
              <a:gd name="T36" fmla="*/ 2147483647 w 654"/>
              <a:gd name="T37" fmla="*/ 2147483647 h 396"/>
              <a:gd name="T38" fmla="*/ 2147483647 w 654"/>
              <a:gd name="T39" fmla="*/ 2147483647 h 396"/>
              <a:gd name="T40" fmla="*/ 2147483647 w 654"/>
              <a:gd name="T41" fmla="*/ 2147483647 h 396"/>
              <a:gd name="T42" fmla="*/ 2147483647 w 654"/>
              <a:gd name="T43" fmla="*/ 2147483647 h 396"/>
              <a:gd name="T44" fmla="*/ 2147483647 w 654"/>
              <a:gd name="T45" fmla="*/ 2147483647 h 39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654"/>
              <a:gd name="T70" fmla="*/ 0 h 396"/>
              <a:gd name="T71" fmla="*/ 654 w 654"/>
              <a:gd name="T72" fmla="*/ 396 h 39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654" h="396">
                <a:moveTo>
                  <a:pt x="104" y="65"/>
                </a:moveTo>
                <a:cubicBezTo>
                  <a:pt x="129" y="91"/>
                  <a:pt x="148" y="106"/>
                  <a:pt x="165" y="139"/>
                </a:cubicBezTo>
                <a:cubicBezTo>
                  <a:pt x="171" y="150"/>
                  <a:pt x="169" y="165"/>
                  <a:pt x="177" y="175"/>
                </a:cubicBezTo>
                <a:cubicBezTo>
                  <a:pt x="186" y="187"/>
                  <a:pt x="200" y="194"/>
                  <a:pt x="214" y="200"/>
                </a:cubicBezTo>
                <a:cubicBezTo>
                  <a:pt x="237" y="210"/>
                  <a:pt x="287" y="224"/>
                  <a:pt x="287" y="224"/>
                </a:cubicBezTo>
                <a:cubicBezTo>
                  <a:pt x="320" y="220"/>
                  <a:pt x="352" y="216"/>
                  <a:pt x="385" y="212"/>
                </a:cubicBezTo>
                <a:cubicBezTo>
                  <a:pt x="422" y="208"/>
                  <a:pt x="465" y="220"/>
                  <a:pt x="496" y="200"/>
                </a:cubicBezTo>
                <a:cubicBezTo>
                  <a:pt x="518" y="186"/>
                  <a:pt x="512" y="151"/>
                  <a:pt x="520" y="126"/>
                </a:cubicBezTo>
                <a:cubicBezTo>
                  <a:pt x="528" y="101"/>
                  <a:pt x="582" y="53"/>
                  <a:pt x="594" y="41"/>
                </a:cubicBezTo>
                <a:cubicBezTo>
                  <a:pt x="598" y="29"/>
                  <a:pt x="593" y="7"/>
                  <a:pt x="606" y="4"/>
                </a:cubicBezTo>
                <a:cubicBezTo>
                  <a:pt x="620" y="0"/>
                  <a:pt x="640" y="14"/>
                  <a:pt x="643" y="28"/>
                </a:cubicBezTo>
                <a:cubicBezTo>
                  <a:pt x="654" y="83"/>
                  <a:pt x="638" y="125"/>
                  <a:pt x="606" y="163"/>
                </a:cubicBezTo>
                <a:cubicBezTo>
                  <a:pt x="595" y="176"/>
                  <a:pt x="580" y="187"/>
                  <a:pt x="569" y="200"/>
                </a:cubicBezTo>
                <a:cubicBezTo>
                  <a:pt x="530" y="248"/>
                  <a:pt x="557" y="223"/>
                  <a:pt x="532" y="273"/>
                </a:cubicBezTo>
                <a:cubicBezTo>
                  <a:pt x="513" y="310"/>
                  <a:pt x="468" y="348"/>
                  <a:pt x="434" y="371"/>
                </a:cubicBezTo>
                <a:cubicBezTo>
                  <a:pt x="402" y="392"/>
                  <a:pt x="297" y="395"/>
                  <a:pt x="287" y="396"/>
                </a:cubicBezTo>
                <a:lnTo>
                  <a:pt x="177" y="310"/>
                </a:lnTo>
                <a:cubicBezTo>
                  <a:pt x="177" y="310"/>
                  <a:pt x="177" y="310"/>
                  <a:pt x="177" y="310"/>
                </a:cubicBezTo>
                <a:cubicBezTo>
                  <a:pt x="153" y="294"/>
                  <a:pt x="104" y="261"/>
                  <a:pt x="104" y="261"/>
                </a:cubicBezTo>
                <a:cubicBezTo>
                  <a:pt x="45" y="174"/>
                  <a:pt x="76" y="209"/>
                  <a:pt x="18" y="151"/>
                </a:cubicBezTo>
                <a:cubicBezTo>
                  <a:pt x="14" y="139"/>
                  <a:pt x="0" y="126"/>
                  <a:pt x="5" y="114"/>
                </a:cubicBezTo>
                <a:cubicBezTo>
                  <a:pt x="12" y="97"/>
                  <a:pt x="65" y="82"/>
                  <a:pt x="79" y="77"/>
                </a:cubicBezTo>
                <a:cubicBezTo>
                  <a:pt x="125" y="93"/>
                  <a:pt x="122" y="102"/>
                  <a:pt x="104" y="65"/>
                </a:cubicBezTo>
                <a:close/>
              </a:path>
            </a:pathLst>
          </a:custGeom>
          <a:solidFill>
            <a:srgbClr val="FF3300"/>
          </a:solidFill>
          <a:ln w="952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912" name="Freeform 24"/>
          <p:cNvSpPr>
            <a:spLocks/>
          </p:cNvSpPr>
          <p:nvPr/>
        </p:nvSpPr>
        <p:spPr bwMode="auto">
          <a:xfrm>
            <a:off x="2700338" y="5229225"/>
            <a:ext cx="1038225" cy="628650"/>
          </a:xfrm>
          <a:custGeom>
            <a:avLst/>
            <a:gdLst>
              <a:gd name="T0" fmla="*/ 2147483647 w 654"/>
              <a:gd name="T1" fmla="*/ 2147483647 h 396"/>
              <a:gd name="T2" fmla="*/ 2147483647 w 654"/>
              <a:gd name="T3" fmla="*/ 2147483647 h 396"/>
              <a:gd name="T4" fmla="*/ 2147483647 w 654"/>
              <a:gd name="T5" fmla="*/ 2147483647 h 396"/>
              <a:gd name="T6" fmla="*/ 2147483647 w 654"/>
              <a:gd name="T7" fmla="*/ 2147483647 h 396"/>
              <a:gd name="T8" fmla="*/ 2147483647 w 654"/>
              <a:gd name="T9" fmla="*/ 2147483647 h 396"/>
              <a:gd name="T10" fmla="*/ 2147483647 w 654"/>
              <a:gd name="T11" fmla="*/ 2147483647 h 396"/>
              <a:gd name="T12" fmla="*/ 2147483647 w 654"/>
              <a:gd name="T13" fmla="*/ 2147483647 h 396"/>
              <a:gd name="T14" fmla="*/ 2147483647 w 654"/>
              <a:gd name="T15" fmla="*/ 2147483647 h 396"/>
              <a:gd name="T16" fmla="*/ 2147483647 w 654"/>
              <a:gd name="T17" fmla="*/ 2147483647 h 396"/>
              <a:gd name="T18" fmla="*/ 2147483647 w 654"/>
              <a:gd name="T19" fmla="*/ 2147483647 h 396"/>
              <a:gd name="T20" fmla="*/ 2147483647 w 654"/>
              <a:gd name="T21" fmla="*/ 2147483647 h 396"/>
              <a:gd name="T22" fmla="*/ 2147483647 w 654"/>
              <a:gd name="T23" fmla="*/ 2147483647 h 396"/>
              <a:gd name="T24" fmla="*/ 2147483647 w 654"/>
              <a:gd name="T25" fmla="*/ 2147483647 h 396"/>
              <a:gd name="T26" fmla="*/ 2147483647 w 654"/>
              <a:gd name="T27" fmla="*/ 2147483647 h 396"/>
              <a:gd name="T28" fmla="*/ 2147483647 w 654"/>
              <a:gd name="T29" fmla="*/ 2147483647 h 396"/>
              <a:gd name="T30" fmla="*/ 2147483647 w 654"/>
              <a:gd name="T31" fmla="*/ 2147483647 h 396"/>
              <a:gd name="T32" fmla="*/ 2147483647 w 654"/>
              <a:gd name="T33" fmla="*/ 2147483647 h 396"/>
              <a:gd name="T34" fmla="*/ 2147483647 w 654"/>
              <a:gd name="T35" fmla="*/ 2147483647 h 396"/>
              <a:gd name="T36" fmla="*/ 2147483647 w 654"/>
              <a:gd name="T37" fmla="*/ 2147483647 h 396"/>
              <a:gd name="T38" fmla="*/ 2147483647 w 654"/>
              <a:gd name="T39" fmla="*/ 2147483647 h 396"/>
              <a:gd name="T40" fmla="*/ 2147483647 w 654"/>
              <a:gd name="T41" fmla="*/ 2147483647 h 396"/>
              <a:gd name="T42" fmla="*/ 2147483647 w 654"/>
              <a:gd name="T43" fmla="*/ 2147483647 h 396"/>
              <a:gd name="T44" fmla="*/ 2147483647 w 654"/>
              <a:gd name="T45" fmla="*/ 2147483647 h 39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654"/>
              <a:gd name="T70" fmla="*/ 0 h 396"/>
              <a:gd name="T71" fmla="*/ 654 w 654"/>
              <a:gd name="T72" fmla="*/ 396 h 39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654" h="396">
                <a:moveTo>
                  <a:pt x="104" y="65"/>
                </a:moveTo>
                <a:cubicBezTo>
                  <a:pt x="129" y="91"/>
                  <a:pt x="148" y="106"/>
                  <a:pt x="165" y="139"/>
                </a:cubicBezTo>
                <a:cubicBezTo>
                  <a:pt x="171" y="150"/>
                  <a:pt x="169" y="165"/>
                  <a:pt x="177" y="175"/>
                </a:cubicBezTo>
                <a:cubicBezTo>
                  <a:pt x="186" y="187"/>
                  <a:pt x="200" y="194"/>
                  <a:pt x="214" y="200"/>
                </a:cubicBezTo>
                <a:cubicBezTo>
                  <a:pt x="237" y="210"/>
                  <a:pt x="287" y="224"/>
                  <a:pt x="287" y="224"/>
                </a:cubicBezTo>
                <a:cubicBezTo>
                  <a:pt x="320" y="220"/>
                  <a:pt x="352" y="216"/>
                  <a:pt x="385" y="212"/>
                </a:cubicBezTo>
                <a:cubicBezTo>
                  <a:pt x="422" y="208"/>
                  <a:pt x="465" y="220"/>
                  <a:pt x="496" y="200"/>
                </a:cubicBezTo>
                <a:cubicBezTo>
                  <a:pt x="518" y="186"/>
                  <a:pt x="512" y="151"/>
                  <a:pt x="520" y="126"/>
                </a:cubicBezTo>
                <a:cubicBezTo>
                  <a:pt x="528" y="101"/>
                  <a:pt x="582" y="53"/>
                  <a:pt x="594" y="41"/>
                </a:cubicBezTo>
                <a:cubicBezTo>
                  <a:pt x="598" y="29"/>
                  <a:pt x="593" y="7"/>
                  <a:pt x="606" y="4"/>
                </a:cubicBezTo>
                <a:cubicBezTo>
                  <a:pt x="620" y="0"/>
                  <a:pt x="640" y="14"/>
                  <a:pt x="643" y="28"/>
                </a:cubicBezTo>
                <a:cubicBezTo>
                  <a:pt x="654" y="83"/>
                  <a:pt x="638" y="125"/>
                  <a:pt x="606" y="163"/>
                </a:cubicBezTo>
                <a:cubicBezTo>
                  <a:pt x="595" y="176"/>
                  <a:pt x="580" y="187"/>
                  <a:pt x="569" y="200"/>
                </a:cubicBezTo>
                <a:cubicBezTo>
                  <a:pt x="530" y="248"/>
                  <a:pt x="557" y="223"/>
                  <a:pt x="532" y="273"/>
                </a:cubicBezTo>
                <a:cubicBezTo>
                  <a:pt x="513" y="310"/>
                  <a:pt x="468" y="348"/>
                  <a:pt x="434" y="371"/>
                </a:cubicBezTo>
                <a:cubicBezTo>
                  <a:pt x="402" y="392"/>
                  <a:pt x="297" y="395"/>
                  <a:pt x="287" y="396"/>
                </a:cubicBezTo>
                <a:lnTo>
                  <a:pt x="177" y="310"/>
                </a:lnTo>
                <a:cubicBezTo>
                  <a:pt x="177" y="310"/>
                  <a:pt x="177" y="310"/>
                  <a:pt x="177" y="310"/>
                </a:cubicBezTo>
                <a:cubicBezTo>
                  <a:pt x="153" y="294"/>
                  <a:pt x="104" y="261"/>
                  <a:pt x="104" y="261"/>
                </a:cubicBezTo>
                <a:cubicBezTo>
                  <a:pt x="45" y="174"/>
                  <a:pt x="76" y="209"/>
                  <a:pt x="18" y="151"/>
                </a:cubicBezTo>
                <a:cubicBezTo>
                  <a:pt x="14" y="139"/>
                  <a:pt x="0" y="126"/>
                  <a:pt x="5" y="114"/>
                </a:cubicBezTo>
                <a:cubicBezTo>
                  <a:pt x="12" y="97"/>
                  <a:pt x="65" y="82"/>
                  <a:pt x="79" y="77"/>
                </a:cubicBezTo>
                <a:cubicBezTo>
                  <a:pt x="125" y="93"/>
                  <a:pt x="122" y="102"/>
                  <a:pt x="104" y="65"/>
                </a:cubicBezTo>
                <a:close/>
              </a:path>
            </a:pathLst>
          </a:custGeom>
          <a:solidFill>
            <a:srgbClr val="FF3300"/>
          </a:solidFill>
          <a:ln w="952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913" name="Freeform 25"/>
          <p:cNvSpPr>
            <a:spLocks/>
          </p:cNvSpPr>
          <p:nvPr/>
        </p:nvSpPr>
        <p:spPr bwMode="auto">
          <a:xfrm>
            <a:off x="3521075" y="3489325"/>
            <a:ext cx="1776413" cy="1322388"/>
          </a:xfrm>
          <a:custGeom>
            <a:avLst/>
            <a:gdLst>
              <a:gd name="T0" fmla="*/ 2147483647 w 1119"/>
              <a:gd name="T1" fmla="*/ 2147483647 h 833"/>
              <a:gd name="T2" fmla="*/ 2147483647 w 1119"/>
              <a:gd name="T3" fmla="*/ 2147483647 h 833"/>
              <a:gd name="T4" fmla="*/ 2147483647 w 1119"/>
              <a:gd name="T5" fmla="*/ 2147483647 h 833"/>
              <a:gd name="T6" fmla="*/ 2147483647 w 1119"/>
              <a:gd name="T7" fmla="*/ 2147483647 h 833"/>
              <a:gd name="T8" fmla="*/ 2147483647 w 1119"/>
              <a:gd name="T9" fmla="*/ 2147483647 h 833"/>
              <a:gd name="T10" fmla="*/ 2147483647 w 1119"/>
              <a:gd name="T11" fmla="*/ 0 h 833"/>
              <a:gd name="T12" fmla="*/ 2147483647 w 1119"/>
              <a:gd name="T13" fmla="*/ 2147483647 h 833"/>
              <a:gd name="T14" fmla="*/ 2147483647 w 1119"/>
              <a:gd name="T15" fmla="*/ 2147483647 h 833"/>
              <a:gd name="T16" fmla="*/ 2147483647 w 1119"/>
              <a:gd name="T17" fmla="*/ 2147483647 h 833"/>
              <a:gd name="T18" fmla="*/ 2147483647 w 1119"/>
              <a:gd name="T19" fmla="*/ 2147483647 h 833"/>
              <a:gd name="T20" fmla="*/ 2147483647 w 1119"/>
              <a:gd name="T21" fmla="*/ 2147483647 h 833"/>
              <a:gd name="T22" fmla="*/ 2147483647 w 1119"/>
              <a:gd name="T23" fmla="*/ 2147483647 h 833"/>
              <a:gd name="T24" fmla="*/ 2147483647 w 1119"/>
              <a:gd name="T25" fmla="*/ 2147483647 h 833"/>
              <a:gd name="T26" fmla="*/ 2147483647 w 1119"/>
              <a:gd name="T27" fmla="*/ 2147483647 h 833"/>
              <a:gd name="T28" fmla="*/ 2147483647 w 1119"/>
              <a:gd name="T29" fmla="*/ 2147483647 h 833"/>
              <a:gd name="T30" fmla="*/ 2147483647 w 1119"/>
              <a:gd name="T31" fmla="*/ 2147483647 h 833"/>
              <a:gd name="T32" fmla="*/ 2147483647 w 1119"/>
              <a:gd name="T33" fmla="*/ 2147483647 h 833"/>
              <a:gd name="T34" fmla="*/ 2147483647 w 1119"/>
              <a:gd name="T35" fmla="*/ 2147483647 h 833"/>
              <a:gd name="T36" fmla="*/ 2147483647 w 1119"/>
              <a:gd name="T37" fmla="*/ 2147483647 h 833"/>
              <a:gd name="T38" fmla="*/ 0 w 1119"/>
              <a:gd name="T39" fmla="*/ 2147483647 h 833"/>
              <a:gd name="T40" fmla="*/ 2147483647 w 1119"/>
              <a:gd name="T41" fmla="*/ 2147483647 h 833"/>
              <a:gd name="T42" fmla="*/ 2147483647 w 1119"/>
              <a:gd name="T43" fmla="*/ 2147483647 h 833"/>
              <a:gd name="T44" fmla="*/ 2147483647 w 1119"/>
              <a:gd name="T45" fmla="*/ 2147483647 h 833"/>
              <a:gd name="T46" fmla="*/ 2147483647 w 1119"/>
              <a:gd name="T47" fmla="*/ 2147483647 h 833"/>
              <a:gd name="T48" fmla="*/ 2147483647 w 1119"/>
              <a:gd name="T49" fmla="*/ 2147483647 h 833"/>
              <a:gd name="T50" fmla="*/ 2147483647 w 1119"/>
              <a:gd name="T51" fmla="*/ 2147483647 h 833"/>
              <a:gd name="T52" fmla="*/ 2147483647 w 1119"/>
              <a:gd name="T53" fmla="*/ 2147483647 h 83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119"/>
              <a:gd name="T82" fmla="*/ 0 h 833"/>
              <a:gd name="T83" fmla="*/ 1119 w 1119"/>
              <a:gd name="T84" fmla="*/ 833 h 833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119" h="833">
                <a:moveTo>
                  <a:pt x="331" y="147"/>
                </a:moveTo>
                <a:cubicBezTo>
                  <a:pt x="347" y="143"/>
                  <a:pt x="399" y="132"/>
                  <a:pt x="417" y="122"/>
                </a:cubicBezTo>
                <a:cubicBezTo>
                  <a:pt x="443" y="108"/>
                  <a:pt x="462" y="80"/>
                  <a:pt x="490" y="73"/>
                </a:cubicBezTo>
                <a:cubicBezTo>
                  <a:pt x="643" y="36"/>
                  <a:pt x="453" y="83"/>
                  <a:pt x="576" y="49"/>
                </a:cubicBezTo>
                <a:cubicBezTo>
                  <a:pt x="702" y="14"/>
                  <a:pt x="529" y="69"/>
                  <a:pt x="699" y="12"/>
                </a:cubicBezTo>
                <a:cubicBezTo>
                  <a:pt x="711" y="8"/>
                  <a:pt x="736" y="0"/>
                  <a:pt x="736" y="0"/>
                </a:cubicBezTo>
                <a:cubicBezTo>
                  <a:pt x="797" y="4"/>
                  <a:pt x="858" y="3"/>
                  <a:pt x="919" y="12"/>
                </a:cubicBezTo>
                <a:cubicBezTo>
                  <a:pt x="945" y="16"/>
                  <a:pt x="993" y="37"/>
                  <a:pt x="993" y="37"/>
                </a:cubicBezTo>
                <a:cubicBezTo>
                  <a:pt x="1021" y="78"/>
                  <a:pt x="1056" y="100"/>
                  <a:pt x="1091" y="135"/>
                </a:cubicBezTo>
                <a:cubicBezTo>
                  <a:pt x="1099" y="159"/>
                  <a:pt x="1119" y="183"/>
                  <a:pt x="1115" y="208"/>
                </a:cubicBezTo>
                <a:cubicBezTo>
                  <a:pt x="1114" y="213"/>
                  <a:pt x="1106" y="309"/>
                  <a:pt x="1091" y="331"/>
                </a:cubicBezTo>
                <a:cubicBezTo>
                  <a:pt x="1081" y="345"/>
                  <a:pt x="1065" y="354"/>
                  <a:pt x="1054" y="367"/>
                </a:cubicBezTo>
                <a:cubicBezTo>
                  <a:pt x="1009" y="421"/>
                  <a:pt x="985" y="444"/>
                  <a:pt x="919" y="465"/>
                </a:cubicBezTo>
                <a:cubicBezTo>
                  <a:pt x="874" y="496"/>
                  <a:pt x="823" y="532"/>
                  <a:pt x="772" y="551"/>
                </a:cubicBezTo>
                <a:cubicBezTo>
                  <a:pt x="737" y="564"/>
                  <a:pt x="697" y="563"/>
                  <a:pt x="662" y="576"/>
                </a:cubicBezTo>
                <a:cubicBezTo>
                  <a:pt x="609" y="596"/>
                  <a:pt x="557" y="619"/>
                  <a:pt x="503" y="637"/>
                </a:cubicBezTo>
                <a:cubicBezTo>
                  <a:pt x="440" y="658"/>
                  <a:pt x="371" y="665"/>
                  <a:pt x="307" y="686"/>
                </a:cubicBezTo>
                <a:cubicBezTo>
                  <a:pt x="280" y="704"/>
                  <a:pt x="248" y="716"/>
                  <a:pt x="221" y="735"/>
                </a:cubicBezTo>
                <a:cubicBezTo>
                  <a:pt x="140" y="792"/>
                  <a:pt x="227" y="758"/>
                  <a:pt x="147" y="784"/>
                </a:cubicBezTo>
                <a:cubicBezTo>
                  <a:pt x="96" y="820"/>
                  <a:pt x="64" y="823"/>
                  <a:pt x="0" y="833"/>
                </a:cubicBezTo>
                <a:cubicBezTo>
                  <a:pt x="17" y="744"/>
                  <a:pt x="1" y="787"/>
                  <a:pt x="61" y="698"/>
                </a:cubicBezTo>
                <a:cubicBezTo>
                  <a:pt x="69" y="686"/>
                  <a:pt x="86" y="662"/>
                  <a:pt x="86" y="662"/>
                </a:cubicBezTo>
                <a:cubicBezTo>
                  <a:pt x="128" y="532"/>
                  <a:pt x="61" y="726"/>
                  <a:pt x="123" y="588"/>
                </a:cubicBezTo>
                <a:cubicBezTo>
                  <a:pt x="181" y="457"/>
                  <a:pt x="115" y="562"/>
                  <a:pt x="172" y="478"/>
                </a:cubicBezTo>
                <a:cubicBezTo>
                  <a:pt x="191" y="421"/>
                  <a:pt x="201" y="379"/>
                  <a:pt x="233" y="331"/>
                </a:cubicBezTo>
                <a:cubicBezTo>
                  <a:pt x="249" y="283"/>
                  <a:pt x="279" y="249"/>
                  <a:pt x="307" y="208"/>
                </a:cubicBezTo>
                <a:cubicBezTo>
                  <a:pt x="320" y="129"/>
                  <a:pt x="302" y="118"/>
                  <a:pt x="331" y="147"/>
                </a:cubicBezTo>
                <a:close/>
              </a:path>
            </a:pathLst>
          </a:custGeom>
          <a:solidFill>
            <a:srgbClr val="FF3300"/>
          </a:solidFill>
          <a:ln w="952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914" name="Freeform 26"/>
          <p:cNvSpPr>
            <a:spLocks/>
          </p:cNvSpPr>
          <p:nvPr/>
        </p:nvSpPr>
        <p:spPr bwMode="auto">
          <a:xfrm>
            <a:off x="3505200" y="3429000"/>
            <a:ext cx="1776413" cy="1322388"/>
          </a:xfrm>
          <a:custGeom>
            <a:avLst/>
            <a:gdLst>
              <a:gd name="T0" fmla="*/ 2147483647 w 1119"/>
              <a:gd name="T1" fmla="*/ 2147483647 h 833"/>
              <a:gd name="T2" fmla="*/ 2147483647 w 1119"/>
              <a:gd name="T3" fmla="*/ 2147483647 h 833"/>
              <a:gd name="T4" fmla="*/ 2147483647 w 1119"/>
              <a:gd name="T5" fmla="*/ 2147483647 h 833"/>
              <a:gd name="T6" fmla="*/ 2147483647 w 1119"/>
              <a:gd name="T7" fmla="*/ 2147483647 h 833"/>
              <a:gd name="T8" fmla="*/ 2147483647 w 1119"/>
              <a:gd name="T9" fmla="*/ 2147483647 h 833"/>
              <a:gd name="T10" fmla="*/ 2147483647 w 1119"/>
              <a:gd name="T11" fmla="*/ 0 h 833"/>
              <a:gd name="T12" fmla="*/ 2147483647 w 1119"/>
              <a:gd name="T13" fmla="*/ 2147483647 h 833"/>
              <a:gd name="T14" fmla="*/ 2147483647 w 1119"/>
              <a:gd name="T15" fmla="*/ 2147483647 h 833"/>
              <a:gd name="T16" fmla="*/ 2147483647 w 1119"/>
              <a:gd name="T17" fmla="*/ 2147483647 h 833"/>
              <a:gd name="T18" fmla="*/ 2147483647 w 1119"/>
              <a:gd name="T19" fmla="*/ 2147483647 h 833"/>
              <a:gd name="T20" fmla="*/ 2147483647 w 1119"/>
              <a:gd name="T21" fmla="*/ 2147483647 h 833"/>
              <a:gd name="T22" fmla="*/ 2147483647 w 1119"/>
              <a:gd name="T23" fmla="*/ 2147483647 h 833"/>
              <a:gd name="T24" fmla="*/ 2147483647 w 1119"/>
              <a:gd name="T25" fmla="*/ 2147483647 h 833"/>
              <a:gd name="T26" fmla="*/ 2147483647 w 1119"/>
              <a:gd name="T27" fmla="*/ 2147483647 h 833"/>
              <a:gd name="T28" fmla="*/ 2147483647 w 1119"/>
              <a:gd name="T29" fmla="*/ 2147483647 h 833"/>
              <a:gd name="T30" fmla="*/ 2147483647 w 1119"/>
              <a:gd name="T31" fmla="*/ 2147483647 h 833"/>
              <a:gd name="T32" fmla="*/ 2147483647 w 1119"/>
              <a:gd name="T33" fmla="*/ 2147483647 h 833"/>
              <a:gd name="T34" fmla="*/ 2147483647 w 1119"/>
              <a:gd name="T35" fmla="*/ 2147483647 h 833"/>
              <a:gd name="T36" fmla="*/ 2147483647 w 1119"/>
              <a:gd name="T37" fmla="*/ 2147483647 h 833"/>
              <a:gd name="T38" fmla="*/ 0 w 1119"/>
              <a:gd name="T39" fmla="*/ 2147483647 h 833"/>
              <a:gd name="T40" fmla="*/ 2147483647 w 1119"/>
              <a:gd name="T41" fmla="*/ 2147483647 h 833"/>
              <a:gd name="T42" fmla="*/ 2147483647 w 1119"/>
              <a:gd name="T43" fmla="*/ 2147483647 h 833"/>
              <a:gd name="T44" fmla="*/ 2147483647 w 1119"/>
              <a:gd name="T45" fmla="*/ 2147483647 h 833"/>
              <a:gd name="T46" fmla="*/ 2147483647 w 1119"/>
              <a:gd name="T47" fmla="*/ 2147483647 h 833"/>
              <a:gd name="T48" fmla="*/ 2147483647 w 1119"/>
              <a:gd name="T49" fmla="*/ 2147483647 h 833"/>
              <a:gd name="T50" fmla="*/ 2147483647 w 1119"/>
              <a:gd name="T51" fmla="*/ 2147483647 h 833"/>
              <a:gd name="T52" fmla="*/ 2147483647 w 1119"/>
              <a:gd name="T53" fmla="*/ 2147483647 h 83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119"/>
              <a:gd name="T82" fmla="*/ 0 h 833"/>
              <a:gd name="T83" fmla="*/ 1119 w 1119"/>
              <a:gd name="T84" fmla="*/ 833 h 833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119" h="833">
                <a:moveTo>
                  <a:pt x="331" y="147"/>
                </a:moveTo>
                <a:cubicBezTo>
                  <a:pt x="347" y="143"/>
                  <a:pt x="399" y="132"/>
                  <a:pt x="417" y="122"/>
                </a:cubicBezTo>
                <a:cubicBezTo>
                  <a:pt x="443" y="108"/>
                  <a:pt x="462" y="80"/>
                  <a:pt x="490" y="73"/>
                </a:cubicBezTo>
                <a:cubicBezTo>
                  <a:pt x="643" y="36"/>
                  <a:pt x="453" y="83"/>
                  <a:pt x="576" y="49"/>
                </a:cubicBezTo>
                <a:cubicBezTo>
                  <a:pt x="702" y="14"/>
                  <a:pt x="529" y="69"/>
                  <a:pt x="699" y="12"/>
                </a:cubicBezTo>
                <a:cubicBezTo>
                  <a:pt x="711" y="8"/>
                  <a:pt x="736" y="0"/>
                  <a:pt x="736" y="0"/>
                </a:cubicBezTo>
                <a:cubicBezTo>
                  <a:pt x="797" y="4"/>
                  <a:pt x="858" y="3"/>
                  <a:pt x="919" y="12"/>
                </a:cubicBezTo>
                <a:cubicBezTo>
                  <a:pt x="945" y="16"/>
                  <a:pt x="993" y="37"/>
                  <a:pt x="993" y="37"/>
                </a:cubicBezTo>
                <a:cubicBezTo>
                  <a:pt x="1021" y="78"/>
                  <a:pt x="1056" y="100"/>
                  <a:pt x="1091" y="135"/>
                </a:cubicBezTo>
                <a:cubicBezTo>
                  <a:pt x="1099" y="159"/>
                  <a:pt x="1119" y="183"/>
                  <a:pt x="1115" y="208"/>
                </a:cubicBezTo>
                <a:cubicBezTo>
                  <a:pt x="1114" y="213"/>
                  <a:pt x="1106" y="309"/>
                  <a:pt x="1091" y="331"/>
                </a:cubicBezTo>
                <a:cubicBezTo>
                  <a:pt x="1081" y="345"/>
                  <a:pt x="1065" y="354"/>
                  <a:pt x="1054" y="367"/>
                </a:cubicBezTo>
                <a:cubicBezTo>
                  <a:pt x="1009" y="421"/>
                  <a:pt x="985" y="444"/>
                  <a:pt x="919" y="465"/>
                </a:cubicBezTo>
                <a:cubicBezTo>
                  <a:pt x="874" y="496"/>
                  <a:pt x="823" y="532"/>
                  <a:pt x="772" y="551"/>
                </a:cubicBezTo>
                <a:cubicBezTo>
                  <a:pt x="737" y="564"/>
                  <a:pt x="697" y="563"/>
                  <a:pt x="662" y="576"/>
                </a:cubicBezTo>
                <a:cubicBezTo>
                  <a:pt x="609" y="596"/>
                  <a:pt x="557" y="619"/>
                  <a:pt x="503" y="637"/>
                </a:cubicBezTo>
                <a:cubicBezTo>
                  <a:pt x="440" y="658"/>
                  <a:pt x="371" y="665"/>
                  <a:pt x="307" y="686"/>
                </a:cubicBezTo>
                <a:cubicBezTo>
                  <a:pt x="280" y="704"/>
                  <a:pt x="248" y="716"/>
                  <a:pt x="221" y="735"/>
                </a:cubicBezTo>
                <a:cubicBezTo>
                  <a:pt x="140" y="792"/>
                  <a:pt x="227" y="758"/>
                  <a:pt x="147" y="784"/>
                </a:cubicBezTo>
                <a:cubicBezTo>
                  <a:pt x="96" y="820"/>
                  <a:pt x="64" y="823"/>
                  <a:pt x="0" y="833"/>
                </a:cubicBezTo>
                <a:cubicBezTo>
                  <a:pt x="17" y="744"/>
                  <a:pt x="1" y="787"/>
                  <a:pt x="61" y="698"/>
                </a:cubicBezTo>
                <a:cubicBezTo>
                  <a:pt x="69" y="686"/>
                  <a:pt x="86" y="662"/>
                  <a:pt x="86" y="662"/>
                </a:cubicBezTo>
                <a:cubicBezTo>
                  <a:pt x="128" y="532"/>
                  <a:pt x="61" y="726"/>
                  <a:pt x="123" y="588"/>
                </a:cubicBezTo>
                <a:cubicBezTo>
                  <a:pt x="181" y="457"/>
                  <a:pt x="115" y="562"/>
                  <a:pt x="172" y="478"/>
                </a:cubicBezTo>
                <a:cubicBezTo>
                  <a:pt x="191" y="421"/>
                  <a:pt x="201" y="379"/>
                  <a:pt x="233" y="331"/>
                </a:cubicBezTo>
                <a:cubicBezTo>
                  <a:pt x="249" y="283"/>
                  <a:pt x="279" y="249"/>
                  <a:pt x="307" y="208"/>
                </a:cubicBezTo>
                <a:cubicBezTo>
                  <a:pt x="320" y="129"/>
                  <a:pt x="302" y="118"/>
                  <a:pt x="331" y="147"/>
                </a:cubicBezTo>
                <a:close/>
              </a:path>
            </a:pathLst>
          </a:custGeom>
          <a:solidFill>
            <a:srgbClr val="FF3300"/>
          </a:solidFill>
          <a:ln w="952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915" name="Freeform 27"/>
          <p:cNvSpPr>
            <a:spLocks/>
          </p:cNvSpPr>
          <p:nvPr/>
        </p:nvSpPr>
        <p:spPr bwMode="auto">
          <a:xfrm>
            <a:off x="3505200" y="3429000"/>
            <a:ext cx="1776413" cy="1322388"/>
          </a:xfrm>
          <a:custGeom>
            <a:avLst/>
            <a:gdLst>
              <a:gd name="T0" fmla="*/ 2147483647 w 1119"/>
              <a:gd name="T1" fmla="*/ 2147483647 h 833"/>
              <a:gd name="T2" fmla="*/ 2147483647 w 1119"/>
              <a:gd name="T3" fmla="*/ 2147483647 h 833"/>
              <a:gd name="T4" fmla="*/ 2147483647 w 1119"/>
              <a:gd name="T5" fmla="*/ 2147483647 h 833"/>
              <a:gd name="T6" fmla="*/ 2147483647 w 1119"/>
              <a:gd name="T7" fmla="*/ 2147483647 h 833"/>
              <a:gd name="T8" fmla="*/ 2147483647 w 1119"/>
              <a:gd name="T9" fmla="*/ 2147483647 h 833"/>
              <a:gd name="T10" fmla="*/ 2147483647 w 1119"/>
              <a:gd name="T11" fmla="*/ 0 h 833"/>
              <a:gd name="T12" fmla="*/ 2147483647 w 1119"/>
              <a:gd name="T13" fmla="*/ 2147483647 h 833"/>
              <a:gd name="T14" fmla="*/ 2147483647 w 1119"/>
              <a:gd name="T15" fmla="*/ 2147483647 h 833"/>
              <a:gd name="T16" fmla="*/ 2147483647 w 1119"/>
              <a:gd name="T17" fmla="*/ 2147483647 h 833"/>
              <a:gd name="T18" fmla="*/ 2147483647 w 1119"/>
              <a:gd name="T19" fmla="*/ 2147483647 h 833"/>
              <a:gd name="T20" fmla="*/ 2147483647 w 1119"/>
              <a:gd name="T21" fmla="*/ 2147483647 h 833"/>
              <a:gd name="T22" fmla="*/ 2147483647 w 1119"/>
              <a:gd name="T23" fmla="*/ 2147483647 h 833"/>
              <a:gd name="T24" fmla="*/ 2147483647 w 1119"/>
              <a:gd name="T25" fmla="*/ 2147483647 h 833"/>
              <a:gd name="T26" fmla="*/ 2147483647 w 1119"/>
              <a:gd name="T27" fmla="*/ 2147483647 h 833"/>
              <a:gd name="T28" fmla="*/ 2147483647 w 1119"/>
              <a:gd name="T29" fmla="*/ 2147483647 h 833"/>
              <a:gd name="T30" fmla="*/ 2147483647 w 1119"/>
              <a:gd name="T31" fmla="*/ 2147483647 h 833"/>
              <a:gd name="T32" fmla="*/ 2147483647 w 1119"/>
              <a:gd name="T33" fmla="*/ 2147483647 h 833"/>
              <a:gd name="T34" fmla="*/ 2147483647 w 1119"/>
              <a:gd name="T35" fmla="*/ 2147483647 h 833"/>
              <a:gd name="T36" fmla="*/ 2147483647 w 1119"/>
              <a:gd name="T37" fmla="*/ 2147483647 h 833"/>
              <a:gd name="T38" fmla="*/ 0 w 1119"/>
              <a:gd name="T39" fmla="*/ 2147483647 h 833"/>
              <a:gd name="T40" fmla="*/ 2147483647 w 1119"/>
              <a:gd name="T41" fmla="*/ 2147483647 h 833"/>
              <a:gd name="T42" fmla="*/ 2147483647 w 1119"/>
              <a:gd name="T43" fmla="*/ 2147483647 h 833"/>
              <a:gd name="T44" fmla="*/ 2147483647 w 1119"/>
              <a:gd name="T45" fmla="*/ 2147483647 h 833"/>
              <a:gd name="T46" fmla="*/ 2147483647 w 1119"/>
              <a:gd name="T47" fmla="*/ 2147483647 h 833"/>
              <a:gd name="T48" fmla="*/ 2147483647 w 1119"/>
              <a:gd name="T49" fmla="*/ 2147483647 h 833"/>
              <a:gd name="T50" fmla="*/ 2147483647 w 1119"/>
              <a:gd name="T51" fmla="*/ 2147483647 h 833"/>
              <a:gd name="T52" fmla="*/ 2147483647 w 1119"/>
              <a:gd name="T53" fmla="*/ 2147483647 h 83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119"/>
              <a:gd name="T82" fmla="*/ 0 h 833"/>
              <a:gd name="T83" fmla="*/ 1119 w 1119"/>
              <a:gd name="T84" fmla="*/ 833 h 833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119" h="833">
                <a:moveTo>
                  <a:pt x="331" y="147"/>
                </a:moveTo>
                <a:cubicBezTo>
                  <a:pt x="347" y="143"/>
                  <a:pt x="399" y="132"/>
                  <a:pt x="417" y="122"/>
                </a:cubicBezTo>
                <a:cubicBezTo>
                  <a:pt x="443" y="108"/>
                  <a:pt x="462" y="80"/>
                  <a:pt x="490" y="73"/>
                </a:cubicBezTo>
                <a:cubicBezTo>
                  <a:pt x="643" y="36"/>
                  <a:pt x="453" y="83"/>
                  <a:pt x="576" y="49"/>
                </a:cubicBezTo>
                <a:cubicBezTo>
                  <a:pt x="702" y="14"/>
                  <a:pt x="529" y="69"/>
                  <a:pt x="699" y="12"/>
                </a:cubicBezTo>
                <a:cubicBezTo>
                  <a:pt x="711" y="8"/>
                  <a:pt x="736" y="0"/>
                  <a:pt x="736" y="0"/>
                </a:cubicBezTo>
                <a:cubicBezTo>
                  <a:pt x="797" y="4"/>
                  <a:pt x="858" y="3"/>
                  <a:pt x="919" y="12"/>
                </a:cubicBezTo>
                <a:cubicBezTo>
                  <a:pt x="945" y="16"/>
                  <a:pt x="993" y="37"/>
                  <a:pt x="993" y="37"/>
                </a:cubicBezTo>
                <a:cubicBezTo>
                  <a:pt x="1021" y="78"/>
                  <a:pt x="1056" y="100"/>
                  <a:pt x="1091" y="135"/>
                </a:cubicBezTo>
                <a:cubicBezTo>
                  <a:pt x="1099" y="159"/>
                  <a:pt x="1119" y="183"/>
                  <a:pt x="1115" y="208"/>
                </a:cubicBezTo>
                <a:cubicBezTo>
                  <a:pt x="1114" y="213"/>
                  <a:pt x="1106" y="309"/>
                  <a:pt x="1091" y="331"/>
                </a:cubicBezTo>
                <a:cubicBezTo>
                  <a:pt x="1081" y="345"/>
                  <a:pt x="1065" y="354"/>
                  <a:pt x="1054" y="367"/>
                </a:cubicBezTo>
                <a:cubicBezTo>
                  <a:pt x="1009" y="421"/>
                  <a:pt x="985" y="444"/>
                  <a:pt x="919" y="465"/>
                </a:cubicBezTo>
                <a:cubicBezTo>
                  <a:pt x="874" y="496"/>
                  <a:pt x="823" y="532"/>
                  <a:pt x="772" y="551"/>
                </a:cubicBezTo>
                <a:cubicBezTo>
                  <a:pt x="737" y="564"/>
                  <a:pt x="697" y="563"/>
                  <a:pt x="662" y="576"/>
                </a:cubicBezTo>
                <a:cubicBezTo>
                  <a:pt x="609" y="596"/>
                  <a:pt x="557" y="619"/>
                  <a:pt x="503" y="637"/>
                </a:cubicBezTo>
                <a:cubicBezTo>
                  <a:pt x="440" y="658"/>
                  <a:pt x="371" y="665"/>
                  <a:pt x="307" y="686"/>
                </a:cubicBezTo>
                <a:cubicBezTo>
                  <a:pt x="280" y="704"/>
                  <a:pt x="248" y="716"/>
                  <a:pt x="221" y="735"/>
                </a:cubicBezTo>
                <a:cubicBezTo>
                  <a:pt x="140" y="792"/>
                  <a:pt x="227" y="758"/>
                  <a:pt x="147" y="784"/>
                </a:cubicBezTo>
                <a:cubicBezTo>
                  <a:pt x="96" y="820"/>
                  <a:pt x="64" y="823"/>
                  <a:pt x="0" y="833"/>
                </a:cubicBezTo>
                <a:cubicBezTo>
                  <a:pt x="17" y="744"/>
                  <a:pt x="1" y="787"/>
                  <a:pt x="61" y="698"/>
                </a:cubicBezTo>
                <a:cubicBezTo>
                  <a:pt x="69" y="686"/>
                  <a:pt x="86" y="662"/>
                  <a:pt x="86" y="662"/>
                </a:cubicBezTo>
                <a:cubicBezTo>
                  <a:pt x="128" y="532"/>
                  <a:pt x="61" y="726"/>
                  <a:pt x="123" y="588"/>
                </a:cubicBezTo>
                <a:cubicBezTo>
                  <a:pt x="181" y="457"/>
                  <a:pt x="115" y="562"/>
                  <a:pt x="172" y="478"/>
                </a:cubicBezTo>
                <a:cubicBezTo>
                  <a:pt x="191" y="421"/>
                  <a:pt x="201" y="379"/>
                  <a:pt x="233" y="331"/>
                </a:cubicBezTo>
                <a:cubicBezTo>
                  <a:pt x="249" y="283"/>
                  <a:pt x="279" y="249"/>
                  <a:pt x="307" y="208"/>
                </a:cubicBezTo>
                <a:cubicBezTo>
                  <a:pt x="320" y="129"/>
                  <a:pt x="302" y="118"/>
                  <a:pt x="331" y="147"/>
                </a:cubicBezTo>
                <a:close/>
              </a:path>
            </a:pathLst>
          </a:custGeom>
          <a:solidFill>
            <a:srgbClr val="FF3300"/>
          </a:solidFill>
          <a:ln w="952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916" name="Freeform 28"/>
          <p:cNvSpPr>
            <a:spLocks/>
          </p:cNvSpPr>
          <p:nvPr/>
        </p:nvSpPr>
        <p:spPr bwMode="auto">
          <a:xfrm>
            <a:off x="2895600" y="2286000"/>
            <a:ext cx="606425" cy="3292475"/>
          </a:xfrm>
          <a:custGeom>
            <a:avLst/>
            <a:gdLst>
              <a:gd name="T0" fmla="*/ 2147483647 w 382"/>
              <a:gd name="T1" fmla="*/ 2147483647 h 2074"/>
              <a:gd name="T2" fmla="*/ 2147483647 w 382"/>
              <a:gd name="T3" fmla="*/ 2147483647 h 2074"/>
              <a:gd name="T4" fmla="*/ 2147483647 w 382"/>
              <a:gd name="T5" fmla="*/ 2147483647 h 2074"/>
              <a:gd name="T6" fmla="*/ 2147483647 w 382"/>
              <a:gd name="T7" fmla="*/ 2147483647 h 2074"/>
              <a:gd name="T8" fmla="*/ 2147483647 w 382"/>
              <a:gd name="T9" fmla="*/ 2147483647 h 2074"/>
              <a:gd name="T10" fmla="*/ 2147483647 w 382"/>
              <a:gd name="T11" fmla="*/ 2147483647 h 2074"/>
              <a:gd name="T12" fmla="*/ 2147483647 w 382"/>
              <a:gd name="T13" fmla="*/ 2147483647 h 2074"/>
              <a:gd name="T14" fmla="*/ 2147483647 w 382"/>
              <a:gd name="T15" fmla="*/ 2147483647 h 2074"/>
              <a:gd name="T16" fmla="*/ 2147483647 w 382"/>
              <a:gd name="T17" fmla="*/ 2147483647 h 2074"/>
              <a:gd name="T18" fmla="*/ 2147483647 w 382"/>
              <a:gd name="T19" fmla="*/ 2147483647 h 2074"/>
              <a:gd name="T20" fmla="*/ 2147483647 w 382"/>
              <a:gd name="T21" fmla="*/ 2147483647 h 2074"/>
              <a:gd name="T22" fmla="*/ 2147483647 w 382"/>
              <a:gd name="T23" fmla="*/ 2147483647 h 2074"/>
              <a:gd name="T24" fmla="*/ 2147483647 w 382"/>
              <a:gd name="T25" fmla="*/ 2147483647 h 2074"/>
              <a:gd name="T26" fmla="*/ 2147483647 w 382"/>
              <a:gd name="T27" fmla="*/ 2147483647 h 2074"/>
              <a:gd name="T28" fmla="*/ 2147483647 w 382"/>
              <a:gd name="T29" fmla="*/ 2147483647 h 2074"/>
              <a:gd name="T30" fmla="*/ 2147483647 w 382"/>
              <a:gd name="T31" fmla="*/ 2147483647 h 2074"/>
              <a:gd name="T32" fmla="*/ 2147483647 w 382"/>
              <a:gd name="T33" fmla="*/ 2147483647 h 2074"/>
              <a:gd name="T34" fmla="*/ 2147483647 w 382"/>
              <a:gd name="T35" fmla="*/ 2147483647 h 2074"/>
              <a:gd name="T36" fmla="*/ 2147483647 w 382"/>
              <a:gd name="T37" fmla="*/ 2147483647 h 2074"/>
              <a:gd name="T38" fmla="*/ 2147483647 w 382"/>
              <a:gd name="T39" fmla="*/ 2147483647 h 2074"/>
              <a:gd name="T40" fmla="*/ 2147483647 w 382"/>
              <a:gd name="T41" fmla="*/ 2147483647 h 2074"/>
              <a:gd name="T42" fmla="*/ 2147483647 w 382"/>
              <a:gd name="T43" fmla="*/ 2147483647 h 2074"/>
              <a:gd name="T44" fmla="*/ 2147483647 w 382"/>
              <a:gd name="T45" fmla="*/ 2147483647 h 2074"/>
              <a:gd name="T46" fmla="*/ 2147483647 w 382"/>
              <a:gd name="T47" fmla="*/ 2147483647 h 207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82"/>
              <a:gd name="T73" fmla="*/ 0 h 2074"/>
              <a:gd name="T74" fmla="*/ 382 w 382"/>
              <a:gd name="T75" fmla="*/ 2074 h 207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82" h="2074">
                <a:moveTo>
                  <a:pt x="284" y="65"/>
                </a:moveTo>
                <a:cubicBezTo>
                  <a:pt x="222" y="85"/>
                  <a:pt x="209" y="83"/>
                  <a:pt x="174" y="28"/>
                </a:cubicBezTo>
                <a:cubicBezTo>
                  <a:pt x="231" y="7"/>
                  <a:pt x="250" y="4"/>
                  <a:pt x="272" y="65"/>
                </a:cubicBezTo>
                <a:cubicBezTo>
                  <a:pt x="200" y="402"/>
                  <a:pt x="247" y="1152"/>
                  <a:pt x="259" y="1437"/>
                </a:cubicBezTo>
                <a:cubicBezTo>
                  <a:pt x="260" y="1452"/>
                  <a:pt x="276" y="1462"/>
                  <a:pt x="284" y="1474"/>
                </a:cubicBezTo>
                <a:cubicBezTo>
                  <a:pt x="313" y="1561"/>
                  <a:pt x="294" y="1526"/>
                  <a:pt x="333" y="1584"/>
                </a:cubicBezTo>
                <a:cubicBezTo>
                  <a:pt x="349" y="1633"/>
                  <a:pt x="366" y="1682"/>
                  <a:pt x="382" y="1731"/>
                </a:cubicBezTo>
                <a:cubicBezTo>
                  <a:pt x="373" y="1822"/>
                  <a:pt x="360" y="1880"/>
                  <a:pt x="333" y="1964"/>
                </a:cubicBezTo>
                <a:cubicBezTo>
                  <a:pt x="320" y="2004"/>
                  <a:pt x="272" y="2074"/>
                  <a:pt x="272" y="2074"/>
                </a:cubicBezTo>
                <a:cubicBezTo>
                  <a:pt x="231" y="2070"/>
                  <a:pt x="190" y="2068"/>
                  <a:pt x="149" y="2062"/>
                </a:cubicBezTo>
                <a:cubicBezTo>
                  <a:pt x="136" y="2060"/>
                  <a:pt x="121" y="2059"/>
                  <a:pt x="112" y="2050"/>
                </a:cubicBezTo>
                <a:cubicBezTo>
                  <a:pt x="103" y="2041"/>
                  <a:pt x="108" y="2023"/>
                  <a:pt x="100" y="2013"/>
                </a:cubicBezTo>
                <a:cubicBezTo>
                  <a:pt x="91" y="2002"/>
                  <a:pt x="75" y="1997"/>
                  <a:pt x="63" y="1989"/>
                </a:cubicBezTo>
                <a:cubicBezTo>
                  <a:pt x="43" y="1928"/>
                  <a:pt x="22" y="1866"/>
                  <a:pt x="2" y="1805"/>
                </a:cubicBezTo>
                <a:cubicBezTo>
                  <a:pt x="6" y="1731"/>
                  <a:pt x="0" y="1656"/>
                  <a:pt x="14" y="1584"/>
                </a:cubicBezTo>
                <a:cubicBezTo>
                  <a:pt x="17" y="1570"/>
                  <a:pt x="42" y="1571"/>
                  <a:pt x="51" y="1560"/>
                </a:cubicBezTo>
                <a:cubicBezTo>
                  <a:pt x="59" y="1550"/>
                  <a:pt x="57" y="1534"/>
                  <a:pt x="63" y="1523"/>
                </a:cubicBezTo>
                <a:cubicBezTo>
                  <a:pt x="98" y="1458"/>
                  <a:pt x="150" y="1409"/>
                  <a:pt x="174" y="1339"/>
                </a:cubicBezTo>
                <a:cubicBezTo>
                  <a:pt x="202" y="1136"/>
                  <a:pt x="170" y="1385"/>
                  <a:pt x="198" y="1008"/>
                </a:cubicBezTo>
                <a:cubicBezTo>
                  <a:pt x="204" y="922"/>
                  <a:pt x="223" y="751"/>
                  <a:pt x="223" y="751"/>
                </a:cubicBezTo>
                <a:cubicBezTo>
                  <a:pt x="219" y="530"/>
                  <a:pt x="218" y="310"/>
                  <a:pt x="210" y="89"/>
                </a:cubicBezTo>
                <a:cubicBezTo>
                  <a:pt x="207" y="0"/>
                  <a:pt x="181" y="104"/>
                  <a:pt x="210" y="15"/>
                </a:cubicBezTo>
                <a:cubicBezTo>
                  <a:pt x="222" y="19"/>
                  <a:pt x="238" y="19"/>
                  <a:pt x="247" y="28"/>
                </a:cubicBezTo>
                <a:cubicBezTo>
                  <a:pt x="291" y="73"/>
                  <a:pt x="227" y="65"/>
                  <a:pt x="284" y="65"/>
                </a:cubicBezTo>
                <a:close/>
              </a:path>
            </a:pathLst>
          </a:custGeom>
          <a:solidFill>
            <a:srgbClr val="FF3300"/>
          </a:solidFill>
          <a:ln w="57150" cmpd="sng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917" name="Freeform 29"/>
          <p:cNvSpPr>
            <a:spLocks/>
          </p:cNvSpPr>
          <p:nvPr/>
        </p:nvSpPr>
        <p:spPr bwMode="auto">
          <a:xfrm>
            <a:off x="2895600" y="2362200"/>
            <a:ext cx="606425" cy="3292475"/>
          </a:xfrm>
          <a:custGeom>
            <a:avLst/>
            <a:gdLst>
              <a:gd name="T0" fmla="*/ 2147483647 w 382"/>
              <a:gd name="T1" fmla="*/ 2147483647 h 2074"/>
              <a:gd name="T2" fmla="*/ 2147483647 w 382"/>
              <a:gd name="T3" fmla="*/ 2147483647 h 2074"/>
              <a:gd name="T4" fmla="*/ 2147483647 w 382"/>
              <a:gd name="T5" fmla="*/ 2147483647 h 2074"/>
              <a:gd name="T6" fmla="*/ 2147483647 w 382"/>
              <a:gd name="T7" fmla="*/ 2147483647 h 2074"/>
              <a:gd name="T8" fmla="*/ 2147483647 w 382"/>
              <a:gd name="T9" fmla="*/ 2147483647 h 2074"/>
              <a:gd name="T10" fmla="*/ 2147483647 w 382"/>
              <a:gd name="T11" fmla="*/ 2147483647 h 2074"/>
              <a:gd name="T12" fmla="*/ 2147483647 w 382"/>
              <a:gd name="T13" fmla="*/ 2147483647 h 2074"/>
              <a:gd name="T14" fmla="*/ 2147483647 w 382"/>
              <a:gd name="T15" fmla="*/ 2147483647 h 2074"/>
              <a:gd name="T16" fmla="*/ 2147483647 w 382"/>
              <a:gd name="T17" fmla="*/ 2147483647 h 2074"/>
              <a:gd name="T18" fmla="*/ 2147483647 w 382"/>
              <a:gd name="T19" fmla="*/ 2147483647 h 2074"/>
              <a:gd name="T20" fmla="*/ 2147483647 w 382"/>
              <a:gd name="T21" fmla="*/ 2147483647 h 2074"/>
              <a:gd name="T22" fmla="*/ 2147483647 w 382"/>
              <a:gd name="T23" fmla="*/ 2147483647 h 2074"/>
              <a:gd name="T24" fmla="*/ 2147483647 w 382"/>
              <a:gd name="T25" fmla="*/ 2147483647 h 2074"/>
              <a:gd name="T26" fmla="*/ 2147483647 w 382"/>
              <a:gd name="T27" fmla="*/ 2147483647 h 2074"/>
              <a:gd name="T28" fmla="*/ 2147483647 w 382"/>
              <a:gd name="T29" fmla="*/ 2147483647 h 2074"/>
              <a:gd name="T30" fmla="*/ 2147483647 w 382"/>
              <a:gd name="T31" fmla="*/ 2147483647 h 2074"/>
              <a:gd name="T32" fmla="*/ 2147483647 w 382"/>
              <a:gd name="T33" fmla="*/ 2147483647 h 2074"/>
              <a:gd name="T34" fmla="*/ 2147483647 w 382"/>
              <a:gd name="T35" fmla="*/ 2147483647 h 2074"/>
              <a:gd name="T36" fmla="*/ 2147483647 w 382"/>
              <a:gd name="T37" fmla="*/ 2147483647 h 2074"/>
              <a:gd name="T38" fmla="*/ 2147483647 w 382"/>
              <a:gd name="T39" fmla="*/ 2147483647 h 2074"/>
              <a:gd name="T40" fmla="*/ 2147483647 w 382"/>
              <a:gd name="T41" fmla="*/ 2147483647 h 2074"/>
              <a:gd name="T42" fmla="*/ 2147483647 w 382"/>
              <a:gd name="T43" fmla="*/ 2147483647 h 2074"/>
              <a:gd name="T44" fmla="*/ 2147483647 w 382"/>
              <a:gd name="T45" fmla="*/ 2147483647 h 2074"/>
              <a:gd name="T46" fmla="*/ 2147483647 w 382"/>
              <a:gd name="T47" fmla="*/ 2147483647 h 207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82"/>
              <a:gd name="T73" fmla="*/ 0 h 2074"/>
              <a:gd name="T74" fmla="*/ 382 w 382"/>
              <a:gd name="T75" fmla="*/ 2074 h 207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82" h="2074">
                <a:moveTo>
                  <a:pt x="284" y="65"/>
                </a:moveTo>
                <a:cubicBezTo>
                  <a:pt x="222" y="85"/>
                  <a:pt x="209" y="83"/>
                  <a:pt x="174" y="28"/>
                </a:cubicBezTo>
                <a:cubicBezTo>
                  <a:pt x="231" y="7"/>
                  <a:pt x="250" y="4"/>
                  <a:pt x="272" y="65"/>
                </a:cubicBezTo>
                <a:cubicBezTo>
                  <a:pt x="200" y="402"/>
                  <a:pt x="247" y="1152"/>
                  <a:pt x="259" y="1437"/>
                </a:cubicBezTo>
                <a:cubicBezTo>
                  <a:pt x="260" y="1452"/>
                  <a:pt x="276" y="1462"/>
                  <a:pt x="284" y="1474"/>
                </a:cubicBezTo>
                <a:cubicBezTo>
                  <a:pt x="313" y="1561"/>
                  <a:pt x="294" y="1526"/>
                  <a:pt x="333" y="1584"/>
                </a:cubicBezTo>
                <a:cubicBezTo>
                  <a:pt x="349" y="1633"/>
                  <a:pt x="366" y="1682"/>
                  <a:pt x="382" y="1731"/>
                </a:cubicBezTo>
                <a:cubicBezTo>
                  <a:pt x="373" y="1822"/>
                  <a:pt x="360" y="1880"/>
                  <a:pt x="333" y="1964"/>
                </a:cubicBezTo>
                <a:cubicBezTo>
                  <a:pt x="320" y="2004"/>
                  <a:pt x="272" y="2074"/>
                  <a:pt x="272" y="2074"/>
                </a:cubicBezTo>
                <a:cubicBezTo>
                  <a:pt x="231" y="2070"/>
                  <a:pt x="190" y="2068"/>
                  <a:pt x="149" y="2062"/>
                </a:cubicBezTo>
                <a:cubicBezTo>
                  <a:pt x="136" y="2060"/>
                  <a:pt x="121" y="2059"/>
                  <a:pt x="112" y="2050"/>
                </a:cubicBezTo>
                <a:cubicBezTo>
                  <a:pt x="103" y="2041"/>
                  <a:pt x="108" y="2023"/>
                  <a:pt x="100" y="2013"/>
                </a:cubicBezTo>
                <a:cubicBezTo>
                  <a:pt x="91" y="2002"/>
                  <a:pt x="75" y="1997"/>
                  <a:pt x="63" y="1989"/>
                </a:cubicBezTo>
                <a:cubicBezTo>
                  <a:pt x="43" y="1928"/>
                  <a:pt x="22" y="1866"/>
                  <a:pt x="2" y="1805"/>
                </a:cubicBezTo>
                <a:cubicBezTo>
                  <a:pt x="6" y="1731"/>
                  <a:pt x="0" y="1656"/>
                  <a:pt x="14" y="1584"/>
                </a:cubicBezTo>
                <a:cubicBezTo>
                  <a:pt x="17" y="1570"/>
                  <a:pt x="42" y="1571"/>
                  <a:pt x="51" y="1560"/>
                </a:cubicBezTo>
                <a:cubicBezTo>
                  <a:pt x="59" y="1550"/>
                  <a:pt x="57" y="1534"/>
                  <a:pt x="63" y="1523"/>
                </a:cubicBezTo>
                <a:cubicBezTo>
                  <a:pt x="98" y="1458"/>
                  <a:pt x="150" y="1409"/>
                  <a:pt x="174" y="1339"/>
                </a:cubicBezTo>
                <a:cubicBezTo>
                  <a:pt x="202" y="1136"/>
                  <a:pt x="170" y="1385"/>
                  <a:pt x="198" y="1008"/>
                </a:cubicBezTo>
                <a:cubicBezTo>
                  <a:pt x="204" y="922"/>
                  <a:pt x="223" y="751"/>
                  <a:pt x="223" y="751"/>
                </a:cubicBezTo>
                <a:cubicBezTo>
                  <a:pt x="219" y="530"/>
                  <a:pt x="218" y="310"/>
                  <a:pt x="210" y="89"/>
                </a:cubicBezTo>
                <a:cubicBezTo>
                  <a:pt x="207" y="0"/>
                  <a:pt x="181" y="104"/>
                  <a:pt x="210" y="15"/>
                </a:cubicBezTo>
                <a:cubicBezTo>
                  <a:pt x="222" y="19"/>
                  <a:pt x="238" y="19"/>
                  <a:pt x="247" y="28"/>
                </a:cubicBezTo>
                <a:cubicBezTo>
                  <a:pt x="291" y="73"/>
                  <a:pt x="227" y="65"/>
                  <a:pt x="284" y="65"/>
                </a:cubicBezTo>
                <a:close/>
              </a:path>
            </a:pathLst>
          </a:custGeom>
          <a:solidFill>
            <a:srgbClr val="FF3300"/>
          </a:solidFill>
          <a:ln w="57150" cmpd="sng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918" name="Freeform 30"/>
          <p:cNvSpPr>
            <a:spLocks/>
          </p:cNvSpPr>
          <p:nvPr/>
        </p:nvSpPr>
        <p:spPr bwMode="auto">
          <a:xfrm>
            <a:off x="2884488" y="2276475"/>
            <a:ext cx="606425" cy="3292475"/>
          </a:xfrm>
          <a:custGeom>
            <a:avLst/>
            <a:gdLst>
              <a:gd name="T0" fmla="*/ 2147483647 w 382"/>
              <a:gd name="T1" fmla="*/ 2147483647 h 2074"/>
              <a:gd name="T2" fmla="*/ 2147483647 w 382"/>
              <a:gd name="T3" fmla="*/ 2147483647 h 2074"/>
              <a:gd name="T4" fmla="*/ 2147483647 w 382"/>
              <a:gd name="T5" fmla="*/ 2147483647 h 2074"/>
              <a:gd name="T6" fmla="*/ 2147483647 w 382"/>
              <a:gd name="T7" fmla="*/ 2147483647 h 2074"/>
              <a:gd name="T8" fmla="*/ 2147483647 w 382"/>
              <a:gd name="T9" fmla="*/ 2147483647 h 2074"/>
              <a:gd name="T10" fmla="*/ 2147483647 w 382"/>
              <a:gd name="T11" fmla="*/ 2147483647 h 2074"/>
              <a:gd name="T12" fmla="*/ 2147483647 w 382"/>
              <a:gd name="T13" fmla="*/ 2147483647 h 2074"/>
              <a:gd name="T14" fmla="*/ 2147483647 w 382"/>
              <a:gd name="T15" fmla="*/ 2147483647 h 2074"/>
              <a:gd name="T16" fmla="*/ 2147483647 w 382"/>
              <a:gd name="T17" fmla="*/ 2147483647 h 2074"/>
              <a:gd name="T18" fmla="*/ 2147483647 w 382"/>
              <a:gd name="T19" fmla="*/ 2147483647 h 2074"/>
              <a:gd name="T20" fmla="*/ 2147483647 w 382"/>
              <a:gd name="T21" fmla="*/ 2147483647 h 2074"/>
              <a:gd name="T22" fmla="*/ 2147483647 w 382"/>
              <a:gd name="T23" fmla="*/ 2147483647 h 2074"/>
              <a:gd name="T24" fmla="*/ 2147483647 w 382"/>
              <a:gd name="T25" fmla="*/ 2147483647 h 2074"/>
              <a:gd name="T26" fmla="*/ 2147483647 w 382"/>
              <a:gd name="T27" fmla="*/ 2147483647 h 2074"/>
              <a:gd name="T28" fmla="*/ 2147483647 w 382"/>
              <a:gd name="T29" fmla="*/ 2147483647 h 2074"/>
              <a:gd name="T30" fmla="*/ 2147483647 w 382"/>
              <a:gd name="T31" fmla="*/ 2147483647 h 2074"/>
              <a:gd name="T32" fmla="*/ 2147483647 w 382"/>
              <a:gd name="T33" fmla="*/ 2147483647 h 2074"/>
              <a:gd name="T34" fmla="*/ 2147483647 w 382"/>
              <a:gd name="T35" fmla="*/ 2147483647 h 2074"/>
              <a:gd name="T36" fmla="*/ 2147483647 w 382"/>
              <a:gd name="T37" fmla="*/ 2147483647 h 2074"/>
              <a:gd name="T38" fmla="*/ 2147483647 w 382"/>
              <a:gd name="T39" fmla="*/ 2147483647 h 2074"/>
              <a:gd name="T40" fmla="*/ 2147483647 w 382"/>
              <a:gd name="T41" fmla="*/ 2147483647 h 2074"/>
              <a:gd name="T42" fmla="*/ 2147483647 w 382"/>
              <a:gd name="T43" fmla="*/ 2147483647 h 2074"/>
              <a:gd name="T44" fmla="*/ 2147483647 w 382"/>
              <a:gd name="T45" fmla="*/ 2147483647 h 2074"/>
              <a:gd name="T46" fmla="*/ 2147483647 w 382"/>
              <a:gd name="T47" fmla="*/ 2147483647 h 207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82"/>
              <a:gd name="T73" fmla="*/ 0 h 2074"/>
              <a:gd name="T74" fmla="*/ 382 w 382"/>
              <a:gd name="T75" fmla="*/ 2074 h 207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82" h="2074">
                <a:moveTo>
                  <a:pt x="284" y="65"/>
                </a:moveTo>
                <a:cubicBezTo>
                  <a:pt x="222" y="85"/>
                  <a:pt x="209" y="83"/>
                  <a:pt x="174" y="28"/>
                </a:cubicBezTo>
                <a:cubicBezTo>
                  <a:pt x="231" y="7"/>
                  <a:pt x="250" y="4"/>
                  <a:pt x="272" y="65"/>
                </a:cubicBezTo>
                <a:cubicBezTo>
                  <a:pt x="200" y="402"/>
                  <a:pt x="247" y="1152"/>
                  <a:pt x="259" y="1437"/>
                </a:cubicBezTo>
                <a:cubicBezTo>
                  <a:pt x="260" y="1452"/>
                  <a:pt x="276" y="1462"/>
                  <a:pt x="284" y="1474"/>
                </a:cubicBezTo>
                <a:cubicBezTo>
                  <a:pt x="313" y="1561"/>
                  <a:pt x="294" y="1526"/>
                  <a:pt x="333" y="1584"/>
                </a:cubicBezTo>
                <a:cubicBezTo>
                  <a:pt x="349" y="1633"/>
                  <a:pt x="366" y="1682"/>
                  <a:pt x="382" y="1731"/>
                </a:cubicBezTo>
                <a:cubicBezTo>
                  <a:pt x="373" y="1822"/>
                  <a:pt x="360" y="1880"/>
                  <a:pt x="333" y="1964"/>
                </a:cubicBezTo>
                <a:cubicBezTo>
                  <a:pt x="320" y="2004"/>
                  <a:pt x="272" y="2074"/>
                  <a:pt x="272" y="2074"/>
                </a:cubicBezTo>
                <a:cubicBezTo>
                  <a:pt x="231" y="2070"/>
                  <a:pt x="190" y="2068"/>
                  <a:pt x="149" y="2062"/>
                </a:cubicBezTo>
                <a:cubicBezTo>
                  <a:pt x="136" y="2060"/>
                  <a:pt x="121" y="2059"/>
                  <a:pt x="112" y="2050"/>
                </a:cubicBezTo>
                <a:cubicBezTo>
                  <a:pt x="103" y="2041"/>
                  <a:pt x="108" y="2023"/>
                  <a:pt x="100" y="2013"/>
                </a:cubicBezTo>
                <a:cubicBezTo>
                  <a:pt x="91" y="2002"/>
                  <a:pt x="75" y="1997"/>
                  <a:pt x="63" y="1989"/>
                </a:cubicBezTo>
                <a:cubicBezTo>
                  <a:pt x="43" y="1928"/>
                  <a:pt x="22" y="1866"/>
                  <a:pt x="2" y="1805"/>
                </a:cubicBezTo>
                <a:cubicBezTo>
                  <a:pt x="6" y="1731"/>
                  <a:pt x="0" y="1656"/>
                  <a:pt x="14" y="1584"/>
                </a:cubicBezTo>
                <a:cubicBezTo>
                  <a:pt x="17" y="1570"/>
                  <a:pt x="42" y="1571"/>
                  <a:pt x="51" y="1560"/>
                </a:cubicBezTo>
                <a:cubicBezTo>
                  <a:pt x="59" y="1550"/>
                  <a:pt x="57" y="1534"/>
                  <a:pt x="63" y="1523"/>
                </a:cubicBezTo>
                <a:cubicBezTo>
                  <a:pt x="98" y="1458"/>
                  <a:pt x="150" y="1409"/>
                  <a:pt x="174" y="1339"/>
                </a:cubicBezTo>
                <a:cubicBezTo>
                  <a:pt x="202" y="1136"/>
                  <a:pt x="170" y="1385"/>
                  <a:pt x="198" y="1008"/>
                </a:cubicBezTo>
                <a:cubicBezTo>
                  <a:pt x="204" y="922"/>
                  <a:pt x="223" y="751"/>
                  <a:pt x="223" y="751"/>
                </a:cubicBezTo>
                <a:cubicBezTo>
                  <a:pt x="219" y="530"/>
                  <a:pt x="218" y="310"/>
                  <a:pt x="210" y="89"/>
                </a:cubicBezTo>
                <a:cubicBezTo>
                  <a:pt x="207" y="0"/>
                  <a:pt x="181" y="104"/>
                  <a:pt x="210" y="15"/>
                </a:cubicBezTo>
                <a:cubicBezTo>
                  <a:pt x="222" y="19"/>
                  <a:pt x="238" y="19"/>
                  <a:pt x="247" y="28"/>
                </a:cubicBezTo>
                <a:cubicBezTo>
                  <a:pt x="291" y="73"/>
                  <a:pt x="227" y="65"/>
                  <a:pt x="284" y="65"/>
                </a:cubicBezTo>
                <a:close/>
              </a:path>
            </a:pathLst>
          </a:custGeom>
          <a:solidFill>
            <a:srgbClr val="FFFF00"/>
          </a:solidFill>
          <a:ln w="57150" cmpd="sng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37919" name="Group 31"/>
          <p:cNvGrpSpPr>
            <a:grpSpLocks/>
          </p:cNvGrpSpPr>
          <p:nvPr/>
        </p:nvGrpSpPr>
        <p:grpSpPr bwMode="auto">
          <a:xfrm>
            <a:off x="2133600" y="4648200"/>
            <a:ext cx="2222500" cy="514350"/>
            <a:chOff x="0" y="0"/>
            <a:chExt cx="1400" cy="324"/>
          </a:xfrm>
        </p:grpSpPr>
        <p:sp>
          <p:nvSpPr>
            <p:cNvPr id="17456" name="Freeform 32"/>
            <p:cNvSpPr>
              <a:spLocks/>
            </p:cNvSpPr>
            <p:nvPr/>
          </p:nvSpPr>
          <p:spPr bwMode="auto">
            <a:xfrm>
              <a:off x="1008" y="0"/>
              <a:ext cx="392" cy="324"/>
            </a:xfrm>
            <a:custGeom>
              <a:avLst/>
              <a:gdLst>
                <a:gd name="T0" fmla="*/ 86 w 392"/>
                <a:gd name="T1" fmla="*/ 282 h 324"/>
                <a:gd name="T2" fmla="*/ 98 w 392"/>
                <a:gd name="T3" fmla="*/ 245 h 324"/>
                <a:gd name="T4" fmla="*/ 172 w 392"/>
                <a:gd name="T5" fmla="*/ 196 h 324"/>
                <a:gd name="T6" fmla="*/ 196 w 392"/>
                <a:gd name="T7" fmla="*/ 159 h 324"/>
                <a:gd name="T8" fmla="*/ 380 w 392"/>
                <a:gd name="T9" fmla="*/ 208 h 324"/>
                <a:gd name="T10" fmla="*/ 343 w 392"/>
                <a:gd name="T11" fmla="*/ 135 h 324"/>
                <a:gd name="T12" fmla="*/ 331 w 392"/>
                <a:gd name="T13" fmla="*/ 98 h 324"/>
                <a:gd name="T14" fmla="*/ 294 w 392"/>
                <a:gd name="T15" fmla="*/ 74 h 324"/>
                <a:gd name="T16" fmla="*/ 172 w 392"/>
                <a:gd name="T17" fmla="*/ 0 h 324"/>
                <a:gd name="T18" fmla="*/ 86 w 392"/>
                <a:gd name="T19" fmla="*/ 12 h 324"/>
                <a:gd name="T20" fmla="*/ 37 w 392"/>
                <a:gd name="T21" fmla="*/ 98 h 324"/>
                <a:gd name="T22" fmla="*/ 0 w 392"/>
                <a:gd name="T23" fmla="*/ 208 h 324"/>
                <a:gd name="T24" fmla="*/ 86 w 392"/>
                <a:gd name="T25" fmla="*/ 282 h 3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92"/>
                <a:gd name="T40" fmla="*/ 0 h 324"/>
                <a:gd name="T41" fmla="*/ 392 w 392"/>
                <a:gd name="T42" fmla="*/ 324 h 32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92" h="324">
                  <a:moveTo>
                    <a:pt x="86" y="282"/>
                  </a:moveTo>
                  <a:cubicBezTo>
                    <a:pt x="90" y="270"/>
                    <a:pt x="89" y="254"/>
                    <a:pt x="98" y="245"/>
                  </a:cubicBezTo>
                  <a:cubicBezTo>
                    <a:pt x="119" y="224"/>
                    <a:pt x="172" y="196"/>
                    <a:pt x="172" y="196"/>
                  </a:cubicBezTo>
                  <a:cubicBezTo>
                    <a:pt x="180" y="184"/>
                    <a:pt x="182" y="162"/>
                    <a:pt x="196" y="159"/>
                  </a:cubicBezTo>
                  <a:cubicBezTo>
                    <a:pt x="285" y="143"/>
                    <a:pt x="311" y="186"/>
                    <a:pt x="380" y="208"/>
                  </a:cubicBezTo>
                  <a:cubicBezTo>
                    <a:pt x="349" y="115"/>
                    <a:pt x="392" y="233"/>
                    <a:pt x="343" y="135"/>
                  </a:cubicBezTo>
                  <a:cubicBezTo>
                    <a:pt x="337" y="123"/>
                    <a:pt x="339" y="108"/>
                    <a:pt x="331" y="98"/>
                  </a:cubicBezTo>
                  <a:cubicBezTo>
                    <a:pt x="322" y="87"/>
                    <a:pt x="306" y="82"/>
                    <a:pt x="294" y="74"/>
                  </a:cubicBezTo>
                  <a:cubicBezTo>
                    <a:pt x="258" y="19"/>
                    <a:pt x="238" y="13"/>
                    <a:pt x="172" y="0"/>
                  </a:cubicBezTo>
                  <a:cubicBezTo>
                    <a:pt x="143" y="4"/>
                    <a:pt x="114" y="4"/>
                    <a:pt x="86" y="12"/>
                  </a:cubicBezTo>
                  <a:cubicBezTo>
                    <a:pt x="34" y="28"/>
                    <a:pt x="49" y="51"/>
                    <a:pt x="37" y="98"/>
                  </a:cubicBezTo>
                  <a:cubicBezTo>
                    <a:pt x="28" y="132"/>
                    <a:pt x="12" y="173"/>
                    <a:pt x="0" y="208"/>
                  </a:cubicBezTo>
                  <a:cubicBezTo>
                    <a:pt x="12" y="274"/>
                    <a:pt x="3" y="324"/>
                    <a:pt x="86" y="282"/>
                  </a:cubicBezTo>
                  <a:close/>
                </a:path>
              </a:pathLst>
            </a:custGeom>
            <a:solidFill>
              <a:srgbClr val="FF3300"/>
            </a:solidFill>
            <a:ln w="952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57" name="Freeform 33"/>
            <p:cNvSpPr>
              <a:spLocks/>
            </p:cNvSpPr>
            <p:nvPr/>
          </p:nvSpPr>
          <p:spPr bwMode="auto">
            <a:xfrm flipH="1">
              <a:off x="0" y="0"/>
              <a:ext cx="392" cy="324"/>
            </a:xfrm>
            <a:custGeom>
              <a:avLst/>
              <a:gdLst>
                <a:gd name="T0" fmla="*/ 86 w 392"/>
                <a:gd name="T1" fmla="*/ 282 h 324"/>
                <a:gd name="T2" fmla="*/ 98 w 392"/>
                <a:gd name="T3" fmla="*/ 245 h 324"/>
                <a:gd name="T4" fmla="*/ 172 w 392"/>
                <a:gd name="T5" fmla="*/ 196 h 324"/>
                <a:gd name="T6" fmla="*/ 196 w 392"/>
                <a:gd name="T7" fmla="*/ 159 h 324"/>
                <a:gd name="T8" fmla="*/ 380 w 392"/>
                <a:gd name="T9" fmla="*/ 208 h 324"/>
                <a:gd name="T10" fmla="*/ 343 w 392"/>
                <a:gd name="T11" fmla="*/ 135 h 324"/>
                <a:gd name="T12" fmla="*/ 331 w 392"/>
                <a:gd name="T13" fmla="*/ 98 h 324"/>
                <a:gd name="T14" fmla="*/ 294 w 392"/>
                <a:gd name="T15" fmla="*/ 74 h 324"/>
                <a:gd name="T16" fmla="*/ 172 w 392"/>
                <a:gd name="T17" fmla="*/ 0 h 324"/>
                <a:gd name="T18" fmla="*/ 86 w 392"/>
                <a:gd name="T19" fmla="*/ 12 h 324"/>
                <a:gd name="T20" fmla="*/ 37 w 392"/>
                <a:gd name="T21" fmla="*/ 98 h 324"/>
                <a:gd name="T22" fmla="*/ 0 w 392"/>
                <a:gd name="T23" fmla="*/ 208 h 324"/>
                <a:gd name="T24" fmla="*/ 86 w 392"/>
                <a:gd name="T25" fmla="*/ 282 h 3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92"/>
                <a:gd name="T40" fmla="*/ 0 h 324"/>
                <a:gd name="T41" fmla="*/ 392 w 392"/>
                <a:gd name="T42" fmla="*/ 324 h 32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92" h="324">
                  <a:moveTo>
                    <a:pt x="86" y="282"/>
                  </a:moveTo>
                  <a:cubicBezTo>
                    <a:pt x="90" y="270"/>
                    <a:pt x="89" y="254"/>
                    <a:pt x="98" y="245"/>
                  </a:cubicBezTo>
                  <a:cubicBezTo>
                    <a:pt x="119" y="224"/>
                    <a:pt x="172" y="196"/>
                    <a:pt x="172" y="196"/>
                  </a:cubicBezTo>
                  <a:cubicBezTo>
                    <a:pt x="180" y="184"/>
                    <a:pt x="182" y="162"/>
                    <a:pt x="196" y="159"/>
                  </a:cubicBezTo>
                  <a:cubicBezTo>
                    <a:pt x="285" y="143"/>
                    <a:pt x="311" y="186"/>
                    <a:pt x="380" y="208"/>
                  </a:cubicBezTo>
                  <a:cubicBezTo>
                    <a:pt x="349" y="115"/>
                    <a:pt x="392" y="233"/>
                    <a:pt x="343" y="135"/>
                  </a:cubicBezTo>
                  <a:cubicBezTo>
                    <a:pt x="337" y="123"/>
                    <a:pt x="339" y="108"/>
                    <a:pt x="331" y="98"/>
                  </a:cubicBezTo>
                  <a:cubicBezTo>
                    <a:pt x="322" y="87"/>
                    <a:pt x="306" y="82"/>
                    <a:pt x="294" y="74"/>
                  </a:cubicBezTo>
                  <a:cubicBezTo>
                    <a:pt x="258" y="19"/>
                    <a:pt x="238" y="13"/>
                    <a:pt x="172" y="0"/>
                  </a:cubicBezTo>
                  <a:cubicBezTo>
                    <a:pt x="143" y="4"/>
                    <a:pt x="114" y="4"/>
                    <a:pt x="86" y="12"/>
                  </a:cubicBezTo>
                  <a:cubicBezTo>
                    <a:pt x="34" y="28"/>
                    <a:pt x="49" y="51"/>
                    <a:pt x="37" y="98"/>
                  </a:cubicBezTo>
                  <a:cubicBezTo>
                    <a:pt x="28" y="132"/>
                    <a:pt x="12" y="173"/>
                    <a:pt x="0" y="208"/>
                  </a:cubicBezTo>
                  <a:cubicBezTo>
                    <a:pt x="12" y="274"/>
                    <a:pt x="3" y="324"/>
                    <a:pt x="86" y="282"/>
                  </a:cubicBezTo>
                  <a:close/>
                </a:path>
              </a:pathLst>
            </a:custGeom>
            <a:solidFill>
              <a:srgbClr val="FF3300"/>
            </a:solidFill>
            <a:ln w="952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7922" name="Group 34"/>
          <p:cNvGrpSpPr>
            <a:grpSpLocks/>
          </p:cNvGrpSpPr>
          <p:nvPr/>
        </p:nvGrpSpPr>
        <p:grpSpPr bwMode="auto">
          <a:xfrm>
            <a:off x="2133600" y="4648200"/>
            <a:ext cx="2222500" cy="514350"/>
            <a:chOff x="0" y="0"/>
            <a:chExt cx="1400" cy="324"/>
          </a:xfrm>
        </p:grpSpPr>
        <p:sp>
          <p:nvSpPr>
            <p:cNvPr id="17454" name="Freeform 35"/>
            <p:cNvSpPr>
              <a:spLocks/>
            </p:cNvSpPr>
            <p:nvPr/>
          </p:nvSpPr>
          <p:spPr bwMode="auto">
            <a:xfrm>
              <a:off x="1008" y="0"/>
              <a:ext cx="392" cy="324"/>
            </a:xfrm>
            <a:custGeom>
              <a:avLst/>
              <a:gdLst>
                <a:gd name="T0" fmla="*/ 86 w 392"/>
                <a:gd name="T1" fmla="*/ 282 h 324"/>
                <a:gd name="T2" fmla="*/ 98 w 392"/>
                <a:gd name="T3" fmla="*/ 245 h 324"/>
                <a:gd name="T4" fmla="*/ 172 w 392"/>
                <a:gd name="T5" fmla="*/ 196 h 324"/>
                <a:gd name="T6" fmla="*/ 196 w 392"/>
                <a:gd name="T7" fmla="*/ 159 h 324"/>
                <a:gd name="T8" fmla="*/ 380 w 392"/>
                <a:gd name="T9" fmla="*/ 208 h 324"/>
                <a:gd name="T10" fmla="*/ 343 w 392"/>
                <a:gd name="T11" fmla="*/ 135 h 324"/>
                <a:gd name="T12" fmla="*/ 331 w 392"/>
                <a:gd name="T13" fmla="*/ 98 h 324"/>
                <a:gd name="T14" fmla="*/ 294 w 392"/>
                <a:gd name="T15" fmla="*/ 74 h 324"/>
                <a:gd name="T16" fmla="*/ 172 w 392"/>
                <a:gd name="T17" fmla="*/ 0 h 324"/>
                <a:gd name="T18" fmla="*/ 86 w 392"/>
                <a:gd name="T19" fmla="*/ 12 h 324"/>
                <a:gd name="T20" fmla="*/ 37 w 392"/>
                <a:gd name="T21" fmla="*/ 98 h 324"/>
                <a:gd name="T22" fmla="*/ 0 w 392"/>
                <a:gd name="T23" fmla="*/ 208 h 324"/>
                <a:gd name="T24" fmla="*/ 86 w 392"/>
                <a:gd name="T25" fmla="*/ 282 h 3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92"/>
                <a:gd name="T40" fmla="*/ 0 h 324"/>
                <a:gd name="T41" fmla="*/ 392 w 392"/>
                <a:gd name="T42" fmla="*/ 324 h 32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92" h="324">
                  <a:moveTo>
                    <a:pt x="86" y="282"/>
                  </a:moveTo>
                  <a:cubicBezTo>
                    <a:pt x="90" y="270"/>
                    <a:pt x="89" y="254"/>
                    <a:pt x="98" y="245"/>
                  </a:cubicBezTo>
                  <a:cubicBezTo>
                    <a:pt x="119" y="224"/>
                    <a:pt x="172" y="196"/>
                    <a:pt x="172" y="196"/>
                  </a:cubicBezTo>
                  <a:cubicBezTo>
                    <a:pt x="180" y="184"/>
                    <a:pt x="182" y="162"/>
                    <a:pt x="196" y="159"/>
                  </a:cubicBezTo>
                  <a:cubicBezTo>
                    <a:pt x="285" y="143"/>
                    <a:pt x="311" y="186"/>
                    <a:pt x="380" y="208"/>
                  </a:cubicBezTo>
                  <a:cubicBezTo>
                    <a:pt x="349" y="115"/>
                    <a:pt x="392" y="233"/>
                    <a:pt x="343" y="135"/>
                  </a:cubicBezTo>
                  <a:cubicBezTo>
                    <a:pt x="337" y="123"/>
                    <a:pt x="339" y="108"/>
                    <a:pt x="331" y="98"/>
                  </a:cubicBezTo>
                  <a:cubicBezTo>
                    <a:pt x="322" y="87"/>
                    <a:pt x="306" y="82"/>
                    <a:pt x="294" y="74"/>
                  </a:cubicBezTo>
                  <a:cubicBezTo>
                    <a:pt x="258" y="19"/>
                    <a:pt x="238" y="13"/>
                    <a:pt x="172" y="0"/>
                  </a:cubicBezTo>
                  <a:cubicBezTo>
                    <a:pt x="143" y="4"/>
                    <a:pt x="114" y="4"/>
                    <a:pt x="86" y="12"/>
                  </a:cubicBezTo>
                  <a:cubicBezTo>
                    <a:pt x="34" y="28"/>
                    <a:pt x="49" y="51"/>
                    <a:pt x="37" y="98"/>
                  </a:cubicBezTo>
                  <a:cubicBezTo>
                    <a:pt x="28" y="132"/>
                    <a:pt x="12" y="173"/>
                    <a:pt x="0" y="208"/>
                  </a:cubicBezTo>
                  <a:cubicBezTo>
                    <a:pt x="12" y="274"/>
                    <a:pt x="3" y="324"/>
                    <a:pt x="86" y="282"/>
                  </a:cubicBezTo>
                  <a:close/>
                </a:path>
              </a:pathLst>
            </a:custGeom>
            <a:solidFill>
              <a:srgbClr val="FF3300"/>
            </a:solidFill>
            <a:ln w="952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55" name="Freeform 36"/>
            <p:cNvSpPr>
              <a:spLocks/>
            </p:cNvSpPr>
            <p:nvPr/>
          </p:nvSpPr>
          <p:spPr bwMode="auto">
            <a:xfrm flipH="1">
              <a:off x="0" y="0"/>
              <a:ext cx="392" cy="324"/>
            </a:xfrm>
            <a:custGeom>
              <a:avLst/>
              <a:gdLst>
                <a:gd name="T0" fmla="*/ 86 w 392"/>
                <a:gd name="T1" fmla="*/ 282 h 324"/>
                <a:gd name="T2" fmla="*/ 98 w 392"/>
                <a:gd name="T3" fmla="*/ 245 h 324"/>
                <a:gd name="T4" fmla="*/ 172 w 392"/>
                <a:gd name="T5" fmla="*/ 196 h 324"/>
                <a:gd name="T6" fmla="*/ 196 w 392"/>
                <a:gd name="T7" fmla="*/ 159 h 324"/>
                <a:gd name="T8" fmla="*/ 380 w 392"/>
                <a:gd name="T9" fmla="*/ 208 h 324"/>
                <a:gd name="T10" fmla="*/ 343 w 392"/>
                <a:gd name="T11" fmla="*/ 135 h 324"/>
                <a:gd name="T12" fmla="*/ 331 w 392"/>
                <a:gd name="T13" fmla="*/ 98 h 324"/>
                <a:gd name="T14" fmla="*/ 294 w 392"/>
                <a:gd name="T15" fmla="*/ 74 h 324"/>
                <a:gd name="T16" fmla="*/ 172 w 392"/>
                <a:gd name="T17" fmla="*/ 0 h 324"/>
                <a:gd name="T18" fmla="*/ 86 w 392"/>
                <a:gd name="T19" fmla="*/ 12 h 324"/>
                <a:gd name="T20" fmla="*/ 37 w 392"/>
                <a:gd name="T21" fmla="*/ 98 h 324"/>
                <a:gd name="T22" fmla="*/ 0 w 392"/>
                <a:gd name="T23" fmla="*/ 208 h 324"/>
                <a:gd name="T24" fmla="*/ 86 w 392"/>
                <a:gd name="T25" fmla="*/ 282 h 3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92"/>
                <a:gd name="T40" fmla="*/ 0 h 324"/>
                <a:gd name="T41" fmla="*/ 392 w 392"/>
                <a:gd name="T42" fmla="*/ 324 h 32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92" h="324">
                  <a:moveTo>
                    <a:pt x="86" y="282"/>
                  </a:moveTo>
                  <a:cubicBezTo>
                    <a:pt x="90" y="270"/>
                    <a:pt x="89" y="254"/>
                    <a:pt x="98" y="245"/>
                  </a:cubicBezTo>
                  <a:cubicBezTo>
                    <a:pt x="119" y="224"/>
                    <a:pt x="172" y="196"/>
                    <a:pt x="172" y="196"/>
                  </a:cubicBezTo>
                  <a:cubicBezTo>
                    <a:pt x="180" y="184"/>
                    <a:pt x="182" y="162"/>
                    <a:pt x="196" y="159"/>
                  </a:cubicBezTo>
                  <a:cubicBezTo>
                    <a:pt x="285" y="143"/>
                    <a:pt x="311" y="186"/>
                    <a:pt x="380" y="208"/>
                  </a:cubicBezTo>
                  <a:cubicBezTo>
                    <a:pt x="349" y="115"/>
                    <a:pt x="392" y="233"/>
                    <a:pt x="343" y="135"/>
                  </a:cubicBezTo>
                  <a:cubicBezTo>
                    <a:pt x="337" y="123"/>
                    <a:pt x="339" y="108"/>
                    <a:pt x="331" y="98"/>
                  </a:cubicBezTo>
                  <a:cubicBezTo>
                    <a:pt x="322" y="87"/>
                    <a:pt x="306" y="82"/>
                    <a:pt x="294" y="74"/>
                  </a:cubicBezTo>
                  <a:cubicBezTo>
                    <a:pt x="258" y="19"/>
                    <a:pt x="238" y="13"/>
                    <a:pt x="172" y="0"/>
                  </a:cubicBezTo>
                  <a:cubicBezTo>
                    <a:pt x="143" y="4"/>
                    <a:pt x="114" y="4"/>
                    <a:pt x="86" y="12"/>
                  </a:cubicBezTo>
                  <a:cubicBezTo>
                    <a:pt x="34" y="28"/>
                    <a:pt x="49" y="51"/>
                    <a:pt x="37" y="98"/>
                  </a:cubicBezTo>
                  <a:cubicBezTo>
                    <a:pt x="28" y="132"/>
                    <a:pt x="12" y="173"/>
                    <a:pt x="0" y="208"/>
                  </a:cubicBezTo>
                  <a:cubicBezTo>
                    <a:pt x="12" y="274"/>
                    <a:pt x="3" y="324"/>
                    <a:pt x="86" y="282"/>
                  </a:cubicBezTo>
                  <a:close/>
                </a:path>
              </a:pathLst>
            </a:custGeom>
            <a:solidFill>
              <a:srgbClr val="FF3300"/>
            </a:solidFill>
            <a:ln w="952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7925" name="Group 37"/>
          <p:cNvGrpSpPr>
            <a:grpSpLocks/>
          </p:cNvGrpSpPr>
          <p:nvPr/>
        </p:nvGrpSpPr>
        <p:grpSpPr bwMode="auto">
          <a:xfrm>
            <a:off x="2133600" y="4648200"/>
            <a:ext cx="2222500" cy="514350"/>
            <a:chOff x="0" y="0"/>
            <a:chExt cx="1400" cy="324"/>
          </a:xfrm>
        </p:grpSpPr>
        <p:sp>
          <p:nvSpPr>
            <p:cNvPr id="17452" name="Freeform 38"/>
            <p:cNvSpPr>
              <a:spLocks/>
            </p:cNvSpPr>
            <p:nvPr/>
          </p:nvSpPr>
          <p:spPr bwMode="auto">
            <a:xfrm>
              <a:off x="1008" y="0"/>
              <a:ext cx="392" cy="324"/>
            </a:xfrm>
            <a:custGeom>
              <a:avLst/>
              <a:gdLst>
                <a:gd name="T0" fmla="*/ 86 w 392"/>
                <a:gd name="T1" fmla="*/ 282 h 324"/>
                <a:gd name="T2" fmla="*/ 98 w 392"/>
                <a:gd name="T3" fmla="*/ 245 h 324"/>
                <a:gd name="T4" fmla="*/ 172 w 392"/>
                <a:gd name="T5" fmla="*/ 196 h 324"/>
                <a:gd name="T6" fmla="*/ 196 w 392"/>
                <a:gd name="T7" fmla="*/ 159 h 324"/>
                <a:gd name="T8" fmla="*/ 380 w 392"/>
                <a:gd name="T9" fmla="*/ 208 h 324"/>
                <a:gd name="T10" fmla="*/ 343 w 392"/>
                <a:gd name="T11" fmla="*/ 135 h 324"/>
                <a:gd name="T12" fmla="*/ 331 w 392"/>
                <a:gd name="T13" fmla="*/ 98 h 324"/>
                <a:gd name="T14" fmla="*/ 294 w 392"/>
                <a:gd name="T15" fmla="*/ 74 h 324"/>
                <a:gd name="T16" fmla="*/ 172 w 392"/>
                <a:gd name="T17" fmla="*/ 0 h 324"/>
                <a:gd name="T18" fmla="*/ 86 w 392"/>
                <a:gd name="T19" fmla="*/ 12 h 324"/>
                <a:gd name="T20" fmla="*/ 37 w 392"/>
                <a:gd name="T21" fmla="*/ 98 h 324"/>
                <a:gd name="T22" fmla="*/ 0 w 392"/>
                <a:gd name="T23" fmla="*/ 208 h 324"/>
                <a:gd name="T24" fmla="*/ 86 w 392"/>
                <a:gd name="T25" fmla="*/ 282 h 3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92"/>
                <a:gd name="T40" fmla="*/ 0 h 324"/>
                <a:gd name="T41" fmla="*/ 392 w 392"/>
                <a:gd name="T42" fmla="*/ 324 h 32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92" h="324">
                  <a:moveTo>
                    <a:pt x="86" y="282"/>
                  </a:moveTo>
                  <a:cubicBezTo>
                    <a:pt x="90" y="270"/>
                    <a:pt x="89" y="254"/>
                    <a:pt x="98" y="245"/>
                  </a:cubicBezTo>
                  <a:cubicBezTo>
                    <a:pt x="119" y="224"/>
                    <a:pt x="172" y="196"/>
                    <a:pt x="172" y="196"/>
                  </a:cubicBezTo>
                  <a:cubicBezTo>
                    <a:pt x="180" y="184"/>
                    <a:pt x="182" y="162"/>
                    <a:pt x="196" y="159"/>
                  </a:cubicBezTo>
                  <a:cubicBezTo>
                    <a:pt x="285" y="143"/>
                    <a:pt x="311" y="186"/>
                    <a:pt x="380" y="208"/>
                  </a:cubicBezTo>
                  <a:cubicBezTo>
                    <a:pt x="349" y="115"/>
                    <a:pt x="392" y="233"/>
                    <a:pt x="343" y="135"/>
                  </a:cubicBezTo>
                  <a:cubicBezTo>
                    <a:pt x="337" y="123"/>
                    <a:pt x="339" y="108"/>
                    <a:pt x="331" y="98"/>
                  </a:cubicBezTo>
                  <a:cubicBezTo>
                    <a:pt x="322" y="87"/>
                    <a:pt x="306" y="82"/>
                    <a:pt x="294" y="74"/>
                  </a:cubicBezTo>
                  <a:cubicBezTo>
                    <a:pt x="258" y="19"/>
                    <a:pt x="238" y="13"/>
                    <a:pt x="172" y="0"/>
                  </a:cubicBezTo>
                  <a:cubicBezTo>
                    <a:pt x="143" y="4"/>
                    <a:pt x="114" y="4"/>
                    <a:pt x="86" y="12"/>
                  </a:cubicBezTo>
                  <a:cubicBezTo>
                    <a:pt x="34" y="28"/>
                    <a:pt x="49" y="51"/>
                    <a:pt x="37" y="98"/>
                  </a:cubicBezTo>
                  <a:cubicBezTo>
                    <a:pt x="28" y="132"/>
                    <a:pt x="12" y="173"/>
                    <a:pt x="0" y="208"/>
                  </a:cubicBezTo>
                  <a:cubicBezTo>
                    <a:pt x="12" y="274"/>
                    <a:pt x="3" y="324"/>
                    <a:pt x="86" y="282"/>
                  </a:cubicBezTo>
                  <a:close/>
                </a:path>
              </a:pathLst>
            </a:custGeom>
            <a:solidFill>
              <a:srgbClr val="FF3300"/>
            </a:solidFill>
            <a:ln w="952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53" name="Freeform 39"/>
            <p:cNvSpPr>
              <a:spLocks/>
            </p:cNvSpPr>
            <p:nvPr/>
          </p:nvSpPr>
          <p:spPr bwMode="auto">
            <a:xfrm flipH="1">
              <a:off x="0" y="0"/>
              <a:ext cx="392" cy="324"/>
            </a:xfrm>
            <a:custGeom>
              <a:avLst/>
              <a:gdLst>
                <a:gd name="T0" fmla="*/ 86 w 392"/>
                <a:gd name="T1" fmla="*/ 282 h 324"/>
                <a:gd name="T2" fmla="*/ 98 w 392"/>
                <a:gd name="T3" fmla="*/ 245 h 324"/>
                <a:gd name="T4" fmla="*/ 172 w 392"/>
                <a:gd name="T5" fmla="*/ 196 h 324"/>
                <a:gd name="T6" fmla="*/ 196 w 392"/>
                <a:gd name="T7" fmla="*/ 159 h 324"/>
                <a:gd name="T8" fmla="*/ 380 w 392"/>
                <a:gd name="T9" fmla="*/ 208 h 324"/>
                <a:gd name="T10" fmla="*/ 343 w 392"/>
                <a:gd name="T11" fmla="*/ 135 h 324"/>
                <a:gd name="T12" fmla="*/ 331 w 392"/>
                <a:gd name="T13" fmla="*/ 98 h 324"/>
                <a:gd name="T14" fmla="*/ 294 w 392"/>
                <a:gd name="T15" fmla="*/ 74 h 324"/>
                <a:gd name="T16" fmla="*/ 172 w 392"/>
                <a:gd name="T17" fmla="*/ 0 h 324"/>
                <a:gd name="T18" fmla="*/ 86 w 392"/>
                <a:gd name="T19" fmla="*/ 12 h 324"/>
                <a:gd name="T20" fmla="*/ 37 w 392"/>
                <a:gd name="T21" fmla="*/ 98 h 324"/>
                <a:gd name="T22" fmla="*/ 0 w 392"/>
                <a:gd name="T23" fmla="*/ 208 h 324"/>
                <a:gd name="T24" fmla="*/ 86 w 392"/>
                <a:gd name="T25" fmla="*/ 282 h 3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92"/>
                <a:gd name="T40" fmla="*/ 0 h 324"/>
                <a:gd name="T41" fmla="*/ 392 w 392"/>
                <a:gd name="T42" fmla="*/ 324 h 32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92" h="324">
                  <a:moveTo>
                    <a:pt x="86" y="282"/>
                  </a:moveTo>
                  <a:cubicBezTo>
                    <a:pt x="90" y="270"/>
                    <a:pt x="89" y="254"/>
                    <a:pt x="98" y="245"/>
                  </a:cubicBezTo>
                  <a:cubicBezTo>
                    <a:pt x="119" y="224"/>
                    <a:pt x="172" y="196"/>
                    <a:pt x="172" y="196"/>
                  </a:cubicBezTo>
                  <a:cubicBezTo>
                    <a:pt x="180" y="184"/>
                    <a:pt x="182" y="162"/>
                    <a:pt x="196" y="159"/>
                  </a:cubicBezTo>
                  <a:cubicBezTo>
                    <a:pt x="285" y="143"/>
                    <a:pt x="311" y="186"/>
                    <a:pt x="380" y="208"/>
                  </a:cubicBezTo>
                  <a:cubicBezTo>
                    <a:pt x="349" y="115"/>
                    <a:pt x="392" y="233"/>
                    <a:pt x="343" y="135"/>
                  </a:cubicBezTo>
                  <a:cubicBezTo>
                    <a:pt x="337" y="123"/>
                    <a:pt x="339" y="108"/>
                    <a:pt x="331" y="98"/>
                  </a:cubicBezTo>
                  <a:cubicBezTo>
                    <a:pt x="322" y="87"/>
                    <a:pt x="306" y="82"/>
                    <a:pt x="294" y="74"/>
                  </a:cubicBezTo>
                  <a:cubicBezTo>
                    <a:pt x="258" y="19"/>
                    <a:pt x="238" y="13"/>
                    <a:pt x="172" y="0"/>
                  </a:cubicBezTo>
                  <a:cubicBezTo>
                    <a:pt x="143" y="4"/>
                    <a:pt x="114" y="4"/>
                    <a:pt x="86" y="12"/>
                  </a:cubicBezTo>
                  <a:cubicBezTo>
                    <a:pt x="34" y="28"/>
                    <a:pt x="49" y="51"/>
                    <a:pt x="37" y="98"/>
                  </a:cubicBezTo>
                  <a:cubicBezTo>
                    <a:pt x="28" y="132"/>
                    <a:pt x="12" y="173"/>
                    <a:pt x="0" y="208"/>
                  </a:cubicBezTo>
                  <a:cubicBezTo>
                    <a:pt x="12" y="274"/>
                    <a:pt x="3" y="324"/>
                    <a:pt x="86" y="282"/>
                  </a:cubicBezTo>
                  <a:close/>
                </a:path>
              </a:pathLst>
            </a:custGeom>
            <a:solidFill>
              <a:srgbClr val="FF3300"/>
            </a:solidFill>
            <a:ln w="952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7928" name="Line 40"/>
          <p:cNvSpPr>
            <a:spLocks noChangeShapeType="1"/>
          </p:cNvSpPr>
          <p:nvPr/>
        </p:nvSpPr>
        <p:spPr bwMode="auto">
          <a:xfrm>
            <a:off x="3851275" y="2781300"/>
            <a:ext cx="2286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929" name="Line 41"/>
          <p:cNvSpPr>
            <a:spLocks noChangeShapeType="1"/>
          </p:cNvSpPr>
          <p:nvPr/>
        </p:nvSpPr>
        <p:spPr bwMode="auto">
          <a:xfrm>
            <a:off x="3733800" y="3429000"/>
            <a:ext cx="2362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930" name="Text Box 42"/>
          <p:cNvSpPr txBox="1">
            <a:spLocks noChangeArrowheads="1"/>
          </p:cNvSpPr>
          <p:nvPr/>
        </p:nvSpPr>
        <p:spPr bwMode="auto">
          <a:xfrm>
            <a:off x="6172200" y="25146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339933"/>
                </a:solidFill>
                <a:latin typeface="Calibri" pitchFamily="34" charset="0"/>
              </a:rPr>
              <a:t>花药</a:t>
            </a:r>
          </a:p>
        </p:txBody>
      </p:sp>
      <p:sp>
        <p:nvSpPr>
          <p:cNvPr id="37931" name="Text Box 43"/>
          <p:cNvSpPr txBox="1">
            <a:spLocks noChangeArrowheads="1"/>
          </p:cNvSpPr>
          <p:nvPr/>
        </p:nvSpPr>
        <p:spPr bwMode="auto">
          <a:xfrm>
            <a:off x="6248400" y="32004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339933"/>
                </a:solidFill>
                <a:latin typeface="Calibri" pitchFamily="34" charset="0"/>
              </a:rPr>
              <a:t>花丝</a:t>
            </a:r>
          </a:p>
        </p:txBody>
      </p:sp>
      <p:sp>
        <p:nvSpPr>
          <p:cNvPr id="37932" name="Line 44"/>
          <p:cNvSpPr>
            <a:spLocks noChangeShapeType="1"/>
          </p:cNvSpPr>
          <p:nvPr/>
        </p:nvSpPr>
        <p:spPr bwMode="auto">
          <a:xfrm rot="10800000">
            <a:off x="1828800" y="2362200"/>
            <a:ext cx="135413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933" name="Line 45"/>
          <p:cNvSpPr>
            <a:spLocks noChangeShapeType="1"/>
          </p:cNvSpPr>
          <p:nvPr/>
        </p:nvSpPr>
        <p:spPr bwMode="auto">
          <a:xfrm rot="10800000">
            <a:off x="1905000" y="5105400"/>
            <a:ext cx="120173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934" name="Text Box 46"/>
          <p:cNvSpPr txBox="1">
            <a:spLocks noChangeArrowheads="1"/>
          </p:cNvSpPr>
          <p:nvPr/>
        </p:nvSpPr>
        <p:spPr bwMode="auto">
          <a:xfrm>
            <a:off x="990600" y="22098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339933"/>
                </a:solidFill>
                <a:latin typeface="Calibri" pitchFamily="34" charset="0"/>
              </a:rPr>
              <a:t>柱头</a:t>
            </a:r>
          </a:p>
        </p:txBody>
      </p:sp>
      <p:sp>
        <p:nvSpPr>
          <p:cNvPr id="37935" name="Text Box 47"/>
          <p:cNvSpPr txBox="1">
            <a:spLocks noChangeArrowheads="1"/>
          </p:cNvSpPr>
          <p:nvPr/>
        </p:nvSpPr>
        <p:spPr bwMode="auto">
          <a:xfrm>
            <a:off x="914400" y="40386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339933"/>
                </a:solidFill>
                <a:latin typeface="Calibri" pitchFamily="34" charset="0"/>
              </a:rPr>
              <a:t>花柱</a:t>
            </a:r>
          </a:p>
        </p:txBody>
      </p:sp>
      <p:sp>
        <p:nvSpPr>
          <p:cNvPr id="37936" name="Text Box 48"/>
          <p:cNvSpPr txBox="1">
            <a:spLocks noChangeArrowheads="1"/>
          </p:cNvSpPr>
          <p:nvPr/>
        </p:nvSpPr>
        <p:spPr bwMode="auto">
          <a:xfrm>
            <a:off x="1066800" y="4800600"/>
            <a:ext cx="1489075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zh-CN" altLang="en-US" b="1">
                <a:solidFill>
                  <a:srgbClr val="339933"/>
                </a:solidFill>
                <a:latin typeface="Calibri" pitchFamily="34" charset="0"/>
              </a:rPr>
              <a:t>子房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zh-CN" b="1">
                <a:solidFill>
                  <a:srgbClr val="339933"/>
                </a:solidFill>
                <a:latin typeface="Calibri" pitchFamily="34" charset="0"/>
              </a:rPr>
              <a:t>(</a:t>
            </a:r>
            <a:r>
              <a:rPr lang="zh-CN" altLang="en-US" b="1">
                <a:solidFill>
                  <a:srgbClr val="339933"/>
                </a:solidFill>
                <a:latin typeface="Calibri" pitchFamily="34" charset="0"/>
              </a:rPr>
              <a:t>有胚珠</a:t>
            </a:r>
            <a:r>
              <a:rPr lang="en-US" altLang="zh-CN" b="1">
                <a:solidFill>
                  <a:srgbClr val="339933"/>
                </a:solidFill>
                <a:latin typeface="Calibri" pitchFamily="34" charset="0"/>
              </a:rPr>
              <a:t>)</a:t>
            </a:r>
          </a:p>
        </p:txBody>
      </p:sp>
      <p:grpSp>
        <p:nvGrpSpPr>
          <p:cNvPr id="37937" name="Group 49"/>
          <p:cNvGrpSpPr>
            <a:grpSpLocks/>
          </p:cNvGrpSpPr>
          <p:nvPr/>
        </p:nvGrpSpPr>
        <p:grpSpPr bwMode="auto">
          <a:xfrm>
            <a:off x="381000" y="2362200"/>
            <a:ext cx="701675" cy="2743200"/>
            <a:chOff x="0" y="0"/>
            <a:chExt cx="442" cy="1728"/>
          </a:xfrm>
        </p:grpSpPr>
        <p:sp>
          <p:nvSpPr>
            <p:cNvPr id="17450" name="AutoShape 50"/>
            <p:cNvSpPr>
              <a:spLocks/>
            </p:cNvSpPr>
            <p:nvPr/>
          </p:nvSpPr>
          <p:spPr bwMode="auto">
            <a:xfrm>
              <a:off x="250" y="0"/>
              <a:ext cx="192" cy="1728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17451" name="Text Box 51"/>
            <p:cNvSpPr txBox="1">
              <a:spLocks noChangeArrowheads="1"/>
            </p:cNvSpPr>
            <p:nvPr/>
          </p:nvSpPr>
          <p:spPr bwMode="auto">
            <a:xfrm>
              <a:off x="0" y="432"/>
              <a:ext cx="346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FF0066"/>
                  </a:solidFill>
                  <a:latin typeface="Calibri" pitchFamily="34" charset="0"/>
                </a:rPr>
                <a:t>雌蕊</a:t>
              </a:r>
            </a:p>
          </p:txBody>
        </p:sp>
      </p:grpSp>
      <p:grpSp>
        <p:nvGrpSpPr>
          <p:cNvPr id="37940" name="Group 52"/>
          <p:cNvGrpSpPr>
            <a:grpSpLocks/>
          </p:cNvGrpSpPr>
          <p:nvPr/>
        </p:nvGrpSpPr>
        <p:grpSpPr bwMode="auto">
          <a:xfrm>
            <a:off x="6934200" y="2667000"/>
            <a:ext cx="1219200" cy="762000"/>
            <a:chOff x="0" y="0"/>
            <a:chExt cx="768" cy="480"/>
          </a:xfrm>
        </p:grpSpPr>
        <p:sp>
          <p:nvSpPr>
            <p:cNvPr id="17448" name="Text Box 53"/>
            <p:cNvSpPr txBox="1">
              <a:spLocks noChangeArrowheads="1"/>
            </p:cNvSpPr>
            <p:nvPr/>
          </p:nvSpPr>
          <p:spPr bwMode="auto">
            <a:xfrm>
              <a:off x="192" y="48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FF0066"/>
                  </a:solidFill>
                  <a:latin typeface="Calibri" pitchFamily="34" charset="0"/>
                </a:rPr>
                <a:t>雄蕊</a:t>
              </a:r>
            </a:p>
          </p:txBody>
        </p:sp>
        <p:sp>
          <p:nvSpPr>
            <p:cNvPr id="17449" name="AutoShape 54"/>
            <p:cNvSpPr>
              <a:spLocks/>
            </p:cNvSpPr>
            <p:nvPr/>
          </p:nvSpPr>
          <p:spPr bwMode="auto">
            <a:xfrm>
              <a:off x="0" y="0"/>
              <a:ext cx="96" cy="480"/>
            </a:xfrm>
            <a:prstGeom prst="rightBrace">
              <a:avLst>
                <a:gd name="adj1" fmla="val 41667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Calibri" pitchFamily="34" charset="0"/>
              </a:endParaRPr>
            </a:p>
          </p:txBody>
        </p:sp>
      </p:grpSp>
      <p:grpSp>
        <p:nvGrpSpPr>
          <p:cNvPr id="37943" name="Group 55"/>
          <p:cNvGrpSpPr>
            <a:grpSpLocks/>
          </p:cNvGrpSpPr>
          <p:nvPr/>
        </p:nvGrpSpPr>
        <p:grpSpPr bwMode="auto">
          <a:xfrm>
            <a:off x="3733800" y="2667000"/>
            <a:ext cx="228600" cy="381000"/>
            <a:chOff x="0" y="0"/>
            <a:chExt cx="192" cy="288"/>
          </a:xfrm>
        </p:grpSpPr>
        <p:sp>
          <p:nvSpPr>
            <p:cNvPr id="17446" name="Oval 56"/>
            <p:cNvSpPr>
              <a:spLocks noChangeArrowheads="1"/>
            </p:cNvSpPr>
            <p:nvPr/>
          </p:nvSpPr>
          <p:spPr bwMode="auto">
            <a:xfrm>
              <a:off x="0" y="0"/>
              <a:ext cx="192" cy="28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17447" name="Line 57"/>
            <p:cNvSpPr>
              <a:spLocks noChangeShapeType="1"/>
            </p:cNvSpPr>
            <p:nvPr/>
          </p:nvSpPr>
          <p:spPr bwMode="auto">
            <a:xfrm>
              <a:off x="96" y="0"/>
              <a:ext cx="0" cy="28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7947" name="Line 59"/>
          <p:cNvSpPr>
            <a:spLocks noChangeShapeType="1"/>
          </p:cNvSpPr>
          <p:nvPr/>
        </p:nvSpPr>
        <p:spPr bwMode="auto">
          <a:xfrm flipV="1">
            <a:off x="6732588" y="1484313"/>
            <a:ext cx="719137" cy="10795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7445" name="Text Box 60"/>
          <p:cNvSpPr txBox="1">
            <a:spLocks noChangeArrowheads="1"/>
          </p:cNvSpPr>
          <p:nvPr/>
        </p:nvSpPr>
        <p:spPr bwMode="auto">
          <a:xfrm>
            <a:off x="539750" y="333375"/>
            <a:ext cx="38163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FF0066"/>
                </a:solidFill>
                <a:latin typeface="Calibri" pitchFamily="34" charset="0"/>
                <a:ea typeface="华文新魏" pitchFamily="2" charset="-122"/>
              </a:rPr>
              <a:t>一、花的结构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"/>
                                            </p:cond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"/>
                                            </p:cond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1"/>
                                            </p:cond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7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7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6"/>
                                            </p:cond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7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7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1"/>
                                            </p:cond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79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79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4"/>
                                            </p:cond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9"/>
                                            </p:cond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7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7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79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7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7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7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7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37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7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7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7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7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37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3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7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7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9"/>
                                            </p:cond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7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7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4"/>
                                            </p:cond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7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7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37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1" dur="500"/>
                                        <p:tgtEl>
                                          <p:spTgt spid="37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37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0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37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9" dur="500"/>
                                        <p:tgtEl>
                                          <p:spTgt spid="37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37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37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7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5" grpId="0" animBg="1"/>
      <p:bldP spid="37907" grpId="0" animBg="1"/>
      <p:bldP spid="37908" grpId="0" animBg="1"/>
      <p:bldP spid="37909" grpId="0" animBg="1"/>
      <p:bldP spid="37910" grpId="0" animBg="1"/>
      <p:bldP spid="37911" grpId="0" animBg="1"/>
      <p:bldP spid="37912" grpId="0" animBg="1"/>
      <p:bldP spid="37913" grpId="0" animBg="1"/>
      <p:bldP spid="37914" grpId="0" animBg="1"/>
      <p:bldP spid="37915" grpId="0" animBg="1"/>
      <p:bldP spid="37916" grpId="0" animBg="1"/>
      <p:bldP spid="37917" grpId="0" animBg="1"/>
      <p:bldP spid="37918" grpId="0" animBg="1"/>
      <p:bldP spid="37928" grpId="0" animBg="1"/>
      <p:bldP spid="37929" grpId="0" animBg="1"/>
      <p:bldP spid="37930" grpId="0" autoUpdateAnimBg="0"/>
      <p:bldP spid="37931" grpId="0" autoUpdateAnimBg="0"/>
      <p:bldP spid="37932" grpId="0" animBg="1"/>
      <p:bldP spid="37933" grpId="0" animBg="1"/>
      <p:bldP spid="37934" grpId="0" autoUpdateAnimBg="0"/>
      <p:bldP spid="37935" grpId="0" autoUpdateAnimBg="0"/>
      <p:bldP spid="37936" grpId="0" autoUpdateAnimBg="0"/>
      <p:bldP spid="379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2">
            <a:hlinkClick r:id="rId2" action="ppaction://hlinkfile"/>
          </p:cNvPr>
          <p:cNvSpPr txBox="1">
            <a:spLocks noChangeArrowheads="1"/>
          </p:cNvSpPr>
          <p:nvPr/>
        </p:nvSpPr>
        <p:spPr bwMode="auto">
          <a:xfrm>
            <a:off x="2389188" y="333375"/>
            <a:ext cx="58324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>
                <a:solidFill>
                  <a:srgbClr val="0000FF"/>
                </a:solidFill>
                <a:latin typeface="Times New Roman" pitchFamily="18" charset="0"/>
                <a:ea typeface="华文隶书" pitchFamily="2" charset="-122"/>
              </a:rPr>
              <a:t>花的结构</a:t>
            </a:r>
          </a:p>
        </p:txBody>
      </p:sp>
      <p:sp>
        <p:nvSpPr>
          <p:cNvPr id="36867" name="AutoShape 3"/>
          <p:cNvSpPr>
            <a:spLocks/>
          </p:cNvSpPr>
          <p:nvPr/>
        </p:nvSpPr>
        <p:spPr bwMode="auto">
          <a:xfrm>
            <a:off x="1763713" y="1773238"/>
            <a:ext cx="457200" cy="4313237"/>
          </a:xfrm>
          <a:prstGeom prst="leftBrace">
            <a:avLst>
              <a:gd name="adj1" fmla="val 69445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sz="3200">
              <a:latin typeface="Calibri" pitchFamily="34" charset="0"/>
              <a:ea typeface="华文行楷" pitchFamily="2" charset="-122"/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339975" y="1447800"/>
            <a:ext cx="129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>
                <a:latin typeface="Times New Roman" pitchFamily="18" charset="0"/>
                <a:ea typeface="华文行楷" pitchFamily="2" charset="-122"/>
              </a:rPr>
              <a:t>花柄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316163" y="1989138"/>
            <a:ext cx="1676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>
                <a:latin typeface="Times New Roman" pitchFamily="18" charset="0"/>
                <a:ea typeface="华文行楷" pitchFamily="2" charset="-122"/>
              </a:rPr>
              <a:t>花托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2339975" y="3284538"/>
            <a:ext cx="129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>
                <a:latin typeface="Times New Roman" pitchFamily="18" charset="0"/>
                <a:ea typeface="华文行楷" pitchFamily="2" charset="-122"/>
              </a:rPr>
              <a:t>花瓣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2339975" y="4149725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rgbClr val="CC00CC"/>
                </a:solidFill>
                <a:latin typeface="Times New Roman" pitchFamily="18" charset="0"/>
                <a:ea typeface="华文行楷" pitchFamily="2" charset="-122"/>
              </a:rPr>
              <a:t>雌蕊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2339975" y="5734050"/>
            <a:ext cx="121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rgbClr val="009900"/>
                </a:solidFill>
                <a:latin typeface="Times New Roman" pitchFamily="18" charset="0"/>
                <a:ea typeface="华文行楷" pitchFamily="2" charset="-122"/>
              </a:rPr>
              <a:t>雄蕊</a:t>
            </a:r>
          </a:p>
        </p:txBody>
      </p:sp>
      <p:sp>
        <p:nvSpPr>
          <p:cNvPr id="36873" name="AutoShape 9"/>
          <p:cNvSpPr>
            <a:spLocks/>
          </p:cNvSpPr>
          <p:nvPr/>
        </p:nvSpPr>
        <p:spPr bwMode="auto">
          <a:xfrm>
            <a:off x="3563938" y="3789363"/>
            <a:ext cx="169862" cy="1295400"/>
          </a:xfrm>
          <a:prstGeom prst="leftBrace">
            <a:avLst>
              <a:gd name="adj1" fmla="val 63552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3708400" y="3429000"/>
            <a:ext cx="2057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rgbClr val="CC00CC"/>
                </a:solidFill>
                <a:latin typeface="Times New Roman" pitchFamily="18" charset="0"/>
                <a:ea typeface="华文行楷" pitchFamily="2" charset="-122"/>
              </a:rPr>
              <a:t>柱头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3708400" y="4076700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rgbClr val="CC00CC"/>
                </a:solidFill>
                <a:latin typeface="Times New Roman" pitchFamily="18" charset="0"/>
                <a:ea typeface="华文行楷" pitchFamily="2" charset="-122"/>
              </a:rPr>
              <a:t>花柱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3708400" y="4724400"/>
            <a:ext cx="121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rgbClr val="CC00CC"/>
                </a:solidFill>
                <a:latin typeface="Times New Roman" pitchFamily="18" charset="0"/>
                <a:ea typeface="华文行楷" pitchFamily="2" charset="-122"/>
              </a:rPr>
              <a:t>子房</a:t>
            </a:r>
          </a:p>
        </p:txBody>
      </p:sp>
      <p:sp>
        <p:nvSpPr>
          <p:cNvPr id="36877" name="AutoShape 13"/>
          <p:cNvSpPr>
            <a:spLocks/>
          </p:cNvSpPr>
          <p:nvPr/>
        </p:nvSpPr>
        <p:spPr bwMode="auto">
          <a:xfrm>
            <a:off x="3563938" y="5516563"/>
            <a:ext cx="142875" cy="906462"/>
          </a:xfrm>
          <a:prstGeom prst="leftBrace">
            <a:avLst>
              <a:gd name="adj1" fmla="val 5287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3708400" y="5300663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rgbClr val="009900"/>
                </a:solidFill>
                <a:latin typeface="Times New Roman" pitchFamily="18" charset="0"/>
                <a:ea typeface="华文行楷" pitchFamily="2" charset="-122"/>
              </a:rPr>
              <a:t>花药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3708400" y="5949950"/>
            <a:ext cx="129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rgbClr val="009900"/>
                </a:solidFill>
                <a:latin typeface="Times New Roman" pitchFamily="18" charset="0"/>
                <a:ea typeface="华文行楷" pitchFamily="2" charset="-122"/>
              </a:rPr>
              <a:t>花丝</a:t>
            </a:r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4932363" y="5013325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6011863" y="4652963"/>
            <a:ext cx="2209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rgbClr val="0000FF"/>
                </a:solidFill>
                <a:latin typeface="Times New Roman" pitchFamily="18" charset="0"/>
                <a:ea typeface="华文行楷" pitchFamily="2" charset="-122"/>
              </a:rPr>
              <a:t>胚珠</a:t>
            </a:r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>
            <a:off x="4932363" y="573405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6011863" y="5373688"/>
            <a:ext cx="2209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rgbClr val="0000FF"/>
                </a:solidFill>
                <a:latin typeface="Times New Roman" pitchFamily="18" charset="0"/>
                <a:ea typeface="华文行楷" pitchFamily="2" charset="-122"/>
              </a:rPr>
              <a:t>花粉</a:t>
            </a:r>
          </a:p>
        </p:txBody>
      </p:sp>
      <p:pic>
        <p:nvPicPr>
          <p:cNvPr id="34835" name="Picture 21" descr="line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3546" flipV="1">
            <a:off x="4683125" y="1130300"/>
            <a:ext cx="41402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6" name="Picture 22" descr="line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528638" y="1138238"/>
            <a:ext cx="41402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2300288" y="2647950"/>
            <a:ext cx="1676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>
                <a:latin typeface="Times New Roman" pitchFamily="18" charset="0"/>
                <a:ea typeface="华文行楷" pitchFamily="2" charset="-122"/>
              </a:rPr>
              <a:t>花萼</a:t>
            </a:r>
          </a:p>
        </p:txBody>
      </p:sp>
      <p:sp>
        <p:nvSpPr>
          <p:cNvPr id="23" name="AutoShape 13"/>
          <p:cNvSpPr>
            <a:spLocks/>
          </p:cNvSpPr>
          <p:nvPr/>
        </p:nvSpPr>
        <p:spPr bwMode="auto">
          <a:xfrm>
            <a:off x="5942013" y="4271963"/>
            <a:ext cx="142875" cy="904875"/>
          </a:xfrm>
          <a:prstGeom prst="leftBrace">
            <a:avLst>
              <a:gd name="adj1" fmla="val 52778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5942013" y="4022725"/>
            <a:ext cx="2209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rgbClr val="0000FF"/>
                </a:solidFill>
                <a:latin typeface="Times New Roman" pitchFamily="18" charset="0"/>
                <a:ea typeface="华文行楷" pitchFamily="2" charset="-122"/>
              </a:rPr>
              <a:t>子房壁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animBg="1" autoUpdateAnimBg="0"/>
      <p:bldP spid="36868" grpId="0" autoUpdateAnimBg="0"/>
      <p:bldP spid="36869" grpId="0" autoUpdateAnimBg="0"/>
      <p:bldP spid="36870" grpId="0"/>
      <p:bldP spid="36871" grpId="0"/>
      <p:bldP spid="36872" grpId="0"/>
      <p:bldP spid="36873" grpId="0" animBg="1"/>
      <p:bldP spid="36874" grpId="0"/>
      <p:bldP spid="36875" grpId="0"/>
      <p:bldP spid="36876" grpId="0"/>
      <p:bldP spid="36877" grpId="0" animBg="1"/>
      <p:bldP spid="36878" grpId="0"/>
      <p:bldP spid="36879" grpId="0"/>
      <p:bldP spid="36880" grpId="0" animBg="1"/>
      <p:bldP spid="36881" grpId="0"/>
      <p:bldP spid="36882" grpId="0" animBg="1"/>
      <p:bldP spid="36883" grpId="0"/>
      <p:bldP spid="22" grpId="0" autoUpdateAnimBg="0"/>
      <p:bldP spid="23" grpId="0" animBg="1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692275" y="476250"/>
            <a:ext cx="15525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zh-CN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华文新魏" pitchFamily="2" charset="-122"/>
                <a:ea typeface="华文新魏" pitchFamily="2" charset="-122"/>
              </a:rPr>
              <a:t>花 瓣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524000" y="1233488"/>
            <a:ext cx="22098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zh-CN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华文新魏" pitchFamily="2" charset="-122"/>
                <a:ea typeface="华文新魏" pitchFamily="2" charset="-122"/>
              </a:rPr>
              <a:t>雄 蕊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524000" y="2147888"/>
            <a:ext cx="2438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zh-CN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华文新魏" pitchFamily="2" charset="-122"/>
                <a:ea typeface="华文新魏" pitchFamily="2" charset="-122"/>
              </a:rPr>
              <a:t>花 柱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524000" y="3062288"/>
            <a:ext cx="32766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zh-CN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华文新魏" pitchFamily="2" charset="-122"/>
                <a:ea typeface="华文新魏" pitchFamily="2" charset="-122"/>
              </a:rPr>
              <a:t>子 房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066800" y="3976688"/>
            <a:ext cx="21336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zh-CN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华文新魏" pitchFamily="2" charset="-122"/>
                <a:ea typeface="华文新魏" pitchFamily="2" charset="-122"/>
              </a:rPr>
              <a:t>子房壁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1447800" y="4800600"/>
            <a:ext cx="1981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zh-CN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华文新魏" pitchFamily="2" charset="-122"/>
                <a:ea typeface="华文新魏" pitchFamily="2" charset="-122"/>
              </a:rPr>
              <a:t>胚 珠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990600" y="5562600"/>
            <a:ext cx="2133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zh-CN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华文新魏" pitchFamily="2" charset="-122"/>
                <a:ea typeface="华文新魏" pitchFamily="2" charset="-122"/>
              </a:rPr>
              <a:t>受精卵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6324600" y="685800"/>
            <a:ext cx="1143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zh-CN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华文新魏" pitchFamily="2" charset="-122"/>
                <a:ea typeface="华文新魏" pitchFamily="2" charset="-122"/>
              </a:rPr>
              <a:t>胚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6172200" y="1614488"/>
            <a:ext cx="22860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zh-CN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华文新魏" pitchFamily="2" charset="-122"/>
                <a:ea typeface="华文新魏" pitchFamily="2" charset="-122"/>
              </a:rPr>
              <a:t>果 实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6248400" y="2681288"/>
            <a:ext cx="2057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zh-CN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华文新魏" pitchFamily="2" charset="-122"/>
                <a:ea typeface="华文新魏" pitchFamily="2" charset="-122"/>
              </a:rPr>
              <a:t>果 皮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6248400" y="3900488"/>
            <a:ext cx="2057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zh-CN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华文新魏" pitchFamily="2" charset="-122"/>
                <a:ea typeface="华文新魏" pitchFamily="2" charset="-122"/>
              </a:rPr>
              <a:t>种 子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6248400" y="5043488"/>
            <a:ext cx="17526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zh-CN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华文新魏" pitchFamily="2" charset="-122"/>
                <a:ea typeface="华文新魏" pitchFamily="2" charset="-122"/>
              </a:rPr>
              <a:t>凋 落</a:t>
            </a:r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2971800" y="838200"/>
            <a:ext cx="3429000" cy="449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>
            <a:off x="2971800" y="1828800"/>
            <a:ext cx="3352800" cy="3581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2971800" y="2667000"/>
            <a:ext cx="3352800" cy="289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 flipV="1">
            <a:off x="3048000" y="2286000"/>
            <a:ext cx="3352800" cy="129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flipV="1">
            <a:off x="2971800" y="3200400"/>
            <a:ext cx="3352800" cy="129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 flipV="1">
            <a:off x="2971800" y="4495800"/>
            <a:ext cx="3276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 flipV="1">
            <a:off x="3048000" y="1295400"/>
            <a:ext cx="3276600" cy="472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6" grpId="0" animBg="1"/>
      <p:bldP spid="33807" grpId="0" animBg="1"/>
      <p:bldP spid="33808" grpId="0" animBg="1"/>
      <p:bldP spid="33809" grpId="0" animBg="1"/>
      <p:bldP spid="33810" grpId="0" animBg="1"/>
      <p:bldP spid="33811" grpId="0" animBg="1"/>
      <p:bldP spid="33812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145</Words>
  <Application>Microsoft Office PowerPoint</Application>
  <PresentationFormat>全屏显示(4:3)</PresentationFormat>
  <Paragraphs>47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演示文稿设计模板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</vt:lpstr>
      <vt:lpstr>宋体</vt:lpstr>
      <vt:lpstr>Calibri</vt:lpstr>
      <vt:lpstr>华文新魏</vt:lpstr>
      <vt:lpstr>Times New Roman</vt:lpstr>
      <vt:lpstr>华文隶书</vt:lpstr>
      <vt:lpstr>华文行楷</vt:lpstr>
      <vt:lpstr>Office 主题​​</vt:lpstr>
      <vt:lpstr>第三单元   第二章第三节 植物的开花和结果</vt:lpstr>
      <vt:lpstr>学习目标</vt:lpstr>
      <vt:lpstr>幻灯片 3</vt:lpstr>
      <vt:lpstr>幻灯片 4</vt:lpstr>
      <vt:lpstr>幻灯片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植物的开花和结果</dc:title>
  <dc:creator>lenovo</dc:creator>
  <cp:lastModifiedBy>Hewlett-Packard Company</cp:lastModifiedBy>
  <cp:revision>30</cp:revision>
  <dcterms:created xsi:type="dcterms:W3CDTF">2016-11-30T12:09:47Z</dcterms:created>
  <dcterms:modified xsi:type="dcterms:W3CDTF">2018-06-26T07:56:17Z</dcterms:modified>
</cp:coreProperties>
</file>