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3" r:id="rId2"/>
    <p:sldId id="459" r:id="rId3"/>
    <p:sldId id="461" r:id="rId4"/>
    <p:sldId id="470" r:id="rId5"/>
    <p:sldId id="472" r:id="rId6"/>
    <p:sldId id="458" r:id="rId7"/>
    <p:sldId id="377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8CDE8"/>
    <a:srgbClr val="0000FF"/>
    <a:srgbClr val="0066FF"/>
    <a:srgbClr val="0033CC"/>
    <a:srgbClr val="0066CC"/>
    <a:srgbClr val="3333FF"/>
    <a:srgbClr val="009900"/>
    <a:srgbClr val="99CC00"/>
    <a:srgbClr val="9E9A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2" autoAdjust="0"/>
    <p:restoredTop sz="93765" autoAdjust="0"/>
  </p:normalViewPr>
  <p:slideViewPr>
    <p:cSldViewPr>
      <p:cViewPr varScale="1">
        <p:scale>
          <a:sx n="80" d="100"/>
          <a:sy n="80" d="100"/>
        </p:scale>
        <p:origin x="-1278" y="-84"/>
      </p:cViewPr>
      <p:guideLst>
        <p:guide orient="horz" pos="391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2"/>
    </p:cViewPr>
  </p:sorterViewPr>
  <p:notesViewPr>
    <p:cSldViewPr>
      <p:cViewPr varScale="1">
        <p:scale>
          <a:sx n="59" d="100"/>
          <a:sy n="59" d="100"/>
        </p:scale>
        <p:origin x="2328" y="2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绿色圃中小学教育http://www.LSPJY.com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2018/11/1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/>
              <a:t>绿色圃中小学教育http://www.LSPJY.com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8C9FB5-AF00-420F-8375-86425FED18B0}" type="datetimeFigureOut">
              <a:rPr lang="zh-CN" altLang="en-US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E1C597-045B-4484-9210-D34BC6B52F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  <p:sp>
        <p:nvSpPr>
          <p:cNvPr id="3" name="页眉占位符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绿色圃中小学教育http://www.LSPJY.com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11/1/2018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47A54F-3FEC-4936-8736-4984B542CD43}" type="datetimeFigureOut">
              <a:rPr lang="zh-CN" altLang="en-US" smtClean="0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67827-1260-487A-A463-0B68ED403DB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0C29D-F8BC-4739-8571-43BF11840871}" type="datetimeFigureOut">
              <a:rPr lang="zh-CN" altLang="en-US" smtClean="0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3B43B-6748-494E-8E9B-16197170E83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28625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E2571EF-282A-47A1-AFBD-85FF57F4AD5F}" type="datetimeFigureOut">
              <a:rPr lang="zh-CN" altLang="en-US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43250" y="667543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72250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93D1EFB-0EDD-4D06-9F51-78CC25D1BF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0420"/>
            <a:ext cx="720080" cy="687315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28625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E2571EF-282A-47A1-AFBD-85FF57F4AD5F}" type="datetimeFigureOut">
              <a:rPr lang="zh-CN" altLang="en-US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43250" y="667543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72250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93D1EFB-0EDD-4D06-9F51-78CC25D1BF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28625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E2571EF-282A-47A1-AFBD-85FF57F4AD5F}" type="datetimeFigureOut">
              <a:rPr lang="zh-CN" altLang="en-US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43250" y="667543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72250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93D1EFB-0EDD-4D06-9F51-78CC25D1BF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28625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E2571EF-282A-47A1-AFBD-85FF57F4AD5F}" type="datetimeFigureOut">
              <a:rPr lang="zh-CN" altLang="en-US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43250" y="667543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72250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93D1EFB-0EDD-4D06-9F51-78CC25D1BF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28625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E2571EF-282A-47A1-AFBD-85FF57F4AD5F}" type="datetimeFigureOut">
              <a:rPr lang="zh-CN" altLang="en-US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43250" y="667543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72250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93D1EFB-0EDD-4D06-9F51-78CC25D1BF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28625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E2571EF-282A-47A1-AFBD-85FF57F4AD5F}" type="datetimeFigureOut">
              <a:rPr lang="zh-CN" altLang="en-US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43250" y="667543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72250" y="6675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93D1EFB-0EDD-4D06-9F51-78CC25D1BF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1E265B0-DCD4-4796-B75D-711F6AC2A922}" type="datetimeFigureOut">
              <a:rPr lang="zh-CN" altLang="en-US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087019A-3CDA-445A-9687-17C2E4B5EC3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11/1/2018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87E9B-3C79-4CEC-83F4-2F4717F49314}" type="datetimeFigureOut">
              <a:rPr lang="zh-CN" altLang="en-US" smtClean="0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A40AC-8327-41A7-B253-1606CB1C849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9AB8E-A24F-4C6B-B45B-F1413F517A43}" type="datetimeFigureOut">
              <a:rPr lang="zh-CN" altLang="en-US" smtClean="0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2BF55-4000-4174-BB51-D53C3904184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BDA5B8-0CBB-43B2-8450-2937FFC0BB48}" type="datetimeFigureOut">
              <a:rPr lang="zh-CN" altLang="en-US" smtClean="0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E8FD3-CF33-4D7C-9F2E-EF83FB8D2E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439827-C08C-407D-8FCE-26EC36613D72}" type="datetimeFigureOut">
              <a:rPr lang="zh-CN" altLang="en-US" smtClean="0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29B43-16FD-4E5A-8C99-936808A001A2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C6953-BA12-468F-B445-92D732FF2055}" type="datetimeFigureOut">
              <a:rPr lang="zh-CN" altLang="en-US" smtClean="0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FF690-C14C-40AC-A546-12A9EC55E334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299DDF-21D2-45DA-BB95-95C31C05B895}" type="datetimeFigureOut">
              <a:rPr lang="zh-CN" altLang="en-US" smtClean="0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7717C-74FC-4CDC-9D8D-92AB9B3EE35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CECB8F-BCA3-423E-A202-4CD36E0D101F}" type="datetimeFigureOut">
              <a:rPr lang="zh-CN" altLang="en-US" smtClean="0"/>
              <a:pPr>
                <a:defRPr/>
              </a:pPr>
              <a:t>2018/11/1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9AFFB-A8C5-45FA-896B-632C528212C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11/1/2018</a:t>
            </a:fld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zh-CN" alt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D95434A-1094-4C26-ADA4-1AB6210859AE}" type="slidenum">
              <a:rPr kumimoji="0" lang="en-US" smtClean="0"/>
              <a:pPr algn="ctr" eaLnBrk="1" latinLnBrk="0" hangingPunct="1"/>
              <a:t>‹#›</a:t>
            </a:fld>
            <a:endParaRPr kumimoji="0" lang="zh-CN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0" y="5732463"/>
            <a:ext cx="9144000" cy="1125537"/>
          </a:xfrm>
          <a:prstGeom prst="rect">
            <a:avLst/>
          </a:prstGeom>
          <a:solidFill>
            <a:srgbClr val="FCF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28596" y="3357562"/>
            <a:ext cx="53285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lin ang="8100000" scaled="1"/>
                  <a:tileRect/>
                </a:gra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写日记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3856" y="2881841"/>
            <a:ext cx="4195763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1700530" y="65976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0">
                <a:solidFill>
                  <a:schemeClr val="bg1"/>
                </a:solidFill>
                <a:sym typeface="+mn-ea"/>
              </a:rPr>
              <a:t>绿色圃中小学教育http://www.LSPJY.com</a:t>
            </a:r>
            <a:r>
              <a:rPr lang="zh-CN" altLang="en-US"/>
              <a:t>  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27530" y="78676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0">
                <a:solidFill>
                  <a:schemeClr val="bg1"/>
                </a:solidFill>
                <a:sym typeface="+mn-ea"/>
              </a:rPr>
              <a:t>绿色圃中小学教育http://www.LSPJY.com</a:t>
            </a:r>
            <a:r>
              <a:rPr lang="zh-CN" altLang="en-US"/>
              <a:t>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857356" y="714356"/>
            <a:ext cx="4786346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你今天写日记了吗？</a:t>
            </a:r>
          </a:p>
        </p:txBody>
      </p:sp>
      <p:pic>
        <p:nvPicPr>
          <p:cNvPr id="11" name="图片 10" descr="u=1092727610,1038852226&amp;fm=26&amp;gp=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1643050"/>
            <a:ext cx="6929486" cy="471490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214810" y="1500174"/>
            <a:ext cx="3000396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写日记的好处</a:t>
            </a:r>
          </a:p>
        </p:txBody>
      </p:sp>
      <p:sp>
        <p:nvSpPr>
          <p:cNvPr id="9" name="矩形 8"/>
          <p:cNvSpPr/>
          <p:nvPr/>
        </p:nvSpPr>
        <p:spPr>
          <a:xfrm>
            <a:off x="2143108" y="2714620"/>
            <a:ext cx="660781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日记是我们每天生活、感受的记录，坚持写日记，是一项非常有意义的事情。</a:t>
            </a:r>
          </a:p>
          <a:p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00530" y="65976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0">
                <a:solidFill>
                  <a:schemeClr val="bg1"/>
                </a:solidFill>
                <a:sym typeface="+mn-ea"/>
              </a:rPr>
              <a:t>绿色圃中小学教育http://www.LSPJY.com</a:t>
            </a:r>
            <a:r>
              <a:rPr lang="zh-CN" altLang="en-US"/>
              <a:t>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27530" y="78676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0">
                <a:solidFill>
                  <a:schemeClr val="bg1"/>
                </a:solidFill>
                <a:sym typeface="+mn-ea"/>
              </a:rPr>
              <a:t>绿色圃中小学教育http://www.LSPJY.com</a:t>
            </a:r>
            <a:r>
              <a:rPr lang="zh-CN" altLang="en-US"/>
              <a:t>  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47056" y="571480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日记里可以写什</a:t>
            </a:r>
            <a:r>
              <a:rPr lang="zh-CN" altLang="en-US" sz="6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么</a:t>
            </a:r>
            <a:r>
              <a:rPr lang="en-US" altLang="zh-CN" sz="6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6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8790" y="2720851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日记的内容，来源于我们对生活的观察，因此，可以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记事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，可以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写人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，可以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写物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，可以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写景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，也可以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记述活动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，凡是自己在一天中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做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过的，或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看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到的，或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听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到的，或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想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到的，都可以是日记的内容。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2071678"/>
            <a:ext cx="5076190" cy="434276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42910" y="785794"/>
            <a:ext cx="3174622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日记的格式</a:t>
            </a:r>
          </a:p>
        </p:txBody>
      </p:sp>
      <p:sp>
        <p:nvSpPr>
          <p:cNvPr id="4" name="线形标注 3(无边框) 3"/>
          <p:cNvSpPr/>
          <p:nvPr/>
        </p:nvSpPr>
        <p:spPr>
          <a:xfrm>
            <a:off x="6215074" y="1571612"/>
            <a:ext cx="2643206" cy="842021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00000"/>
              <a:gd name="adj8" fmla="val -77737"/>
            </a:avLst>
          </a:prstGeom>
          <a:solidFill>
            <a:srgbClr val="08CDE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日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期  星期几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气</a:t>
            </a:r>
          </a:p>
        </p:txBody>
      </p:sp>
      <p:sp>
        <p:nvSpPr>
          <p:cNvPr id="17" name="线形标注 3(无边框) 16"/>
          <p:cNvSpPr/>
          <p:nvPr/>
        </p:nvSpPr>
        <p:spPr>
          <a:xfrm>
            <a:off x="6286512" y="4572008"/>
            <a:ext cx="1571636" cy="648072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01998"/>
              <a:gd name="adj8" fmla="val -94285"/>
            </a:avLst>
          </a:prstGeom>
          <a:solidFill>
            <a:srgbClr val="08CDE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正文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ldLvl="0" animBg="1"/>
      <p:bldP spid="1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96240" y="1285314"/>
            <a:ext cx="849694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年7月8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日 </a:t>
            </a:r>
            <a:r>
              <a:rPr lang="zh-CN" altLang="en-US" sz="2800" b="1" smtClean="0">
                <a:latin typeface="楷体" panose="02010609060101010101" pitchFamily="49" charset="-122"/>
                <a:ea typeface="楷体" panose="02010609060101010101" pitchFamily="49" charset="-122"/>
              </a:rPr>
              <a:t>  星期三  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阴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我以前是个诚实的孩子，可是今天我因为馋嘴而撒了谎。</a:t>
            </a:r>
          </a:p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放学后，我拿妈妈给我买校徽的钱买了一支冰棒。回到家，妈妈问我：“校徽呢？”我紧张地说：“丢了。”妈妈说：“你真粗心。”我没敢吭声。临睡前，我躺在床上，怎么也睡不着。一闭上眼睛就好像有许多小校徽在对我说：“撒谎！撒谎！不害羞！”思前想后，我又爬起来，对妈妈说：“对不起，妈妈，我把你给我买校徽的钱买冰棒吃了。”</a:t>
            </a:r>
          </a:p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妈妈说：“撒谎不对，但是知错就改还是好孩子。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这一夜，我睡得特别香！</a:t>
            </a:r>
          </a:p>
        </p:txBody>
      </p:sp>
      <p:sp>
        <p:nvSpPr>
          <p:cNvPr id="12" name="对角圆角矩形 11"/>
          <p:cNvSpPr/>
          <p:nvPr/>
        </p:nvSpPr>
        <p:spPr>
          <a:xfrm>
            <a:off x="214282" y="142852"/>
            <a:ext cx="2348905" cy="597712"/>
          </a:xfrm>
          <a:prstGeom prst="round2Diag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欣赏范文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00530" y="65976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0">
                <a:solidFill>
                  <a:schemeClr val="bg1"/>
                </a:solidFill>
                <a:sym typeface="+mn-ea"/>
              </a:rPr>
              <a:t>绿色圃中小学教育http://www.LSPJY.com</a:t>
            </a:r>
            <a:r>
              <a:rPr lang="zh-CN" altLang="en-US"/>
              <a:t>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27530" y="78676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00">
                <a:solidFill>
                  <a:schemeClr val="bg1"/>
                </a:solidFill>
                <a:sym typeface="+mn-ea"/>
              </a:rPr>
              <a:t>绿色圃中小学教育http://www.LSPJY.com</a:t>
            </a:r>
            <a:r>
              <a:rPr lang="zh-CN" altLang="en-US"/>
              <a:t>  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矩形 355"/>
          <p:cNvSpPr/>
          <p:nvPr/>
        </p:nvSpPr>
        <p:spPr>
          <a:xfrm>
            <a:off x="2428860" y="1928802"/>
            <a:ext cx="31144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lin ang="8100000" scaled="1"/>
                  <a:tileRect/>
                </a:gra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谢</a:t>
            </a:r>
            <a:r>
              <a:rPr lang="zh-CN" altLang="en-US" sz="4400" b="1" dirty="0" smtClean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lin ang="8100000" scaled="1"/>
                  <a:tileRect/>
                </a:gra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谢观看</a:t>
            </a:r>
            <a:endParaRPr lang="en-US" altLang="zh-CN" sz="4400" b="1" dirty="0">
              <a:gradFill flip="none" rotWithShape="1">
                <a:gsLst>
                  <a:gs pos="0">
                    <a:srgbClr val="FF0000"/>
                  </a:gs>
                  <a:gs pos="24000">
                    <a:srgbClr val="00B0F0"/>
                  </a:gs>
                  <a:gs pos="62000">
                    <a:srgbClr val="7030A0"/>
                  </a:gs>
                  <a:gs pos="100000">
                    <a:srgbClr val="F73BDC"/>
                  </a:gs>
                </a:gsLst>
                <a:lin ang="8100000" scaled="1"/>
                <a:tileRect/>
              </a:gra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</p:txBody>
      </p:sp>
      <p:pic>
        <p:nvPicPr>
          <p:cNvPr id="357" name="图片 35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7925" y="2909888"/>
            <a:ext cx="4195763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 cap="rnd" cmpd="sng">
          <a:gradFill flip="none" rotWithShape="1">
            <a:gsLst>
              <a:gs pos="0">
                <a:srgbClr val="A603AB"/>
              </a:gs>
              <a:gs pos="0">
                <a:srgbClr val="0819FB"/>
              </a:gs>
              <a:gs pos="0">
                <a:srgbClr val="1A8D48"/>
              </a:gs>
              <a:gs pos="100000">
                <a:srgbClr val="FFFF00"/>
              </a:gs>
              <a:gs pos="100000">
                <a:srgbClr val="EE3F17"/>
              </a:gs>
              <a:gs pos="100000">
                <a:srgbClr val="E81766"/>
              </a:gs>
              <a:gs pos="100000">
                <a:srgbClr val="A603AB"/>
              </a:gs>
            </a:gsLst>
            <a:path path="circle">
              <a:fillToRect l="100000" t="100000"/>
            </a:path>
            <a:tileRect r="-100000" b="-100000"/>
          </a:gradFill>
          <a:prstDash val="solid"/>
          <a:round/>
          <a:headEnd type="none" w="sm" len="sm"/>
          <a:tailEnd type="diamond"/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611</Words>
  <Application>Microsoft Office PowerPoint</Application>
  <PresentationFormat>全屏显示(4:3)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Manager>绿色圃中小学教育http://www.LSPJY.com</Manager>
  <Company>绿色圃中小学教育http://www.LSPJY.com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绿色圃中小学教育http://www.LSPJY.com</dc:title>
  <dc:subject>绿色圃中小学教育http://www.LSPJY.com</dc:subject>
  <dc:creator>绿色圃中小学教育http://www.LSPJY.com</dc:creator>
  <cp:keywords>绿色圃中小学教育http:/www.LSPJY.com</cp:keywords>
  <dc:description>绿色圃中小学教育http://www.LSPJY.com</dc:description>
  <cp:lastModifiedBy>xtzj</cp:lastModifiedBy>
  <cp:revision>32</cp:revision>
  <dcterms:created xsi:type="dcterms:W3CDTF">2017-05-17T10:13:00Z</dcterms:created>
  <dcterms:modified xsi:type="dcterms:W3CDTF">2018-11-01T15:09:52Z</dcterms:modified>
  <cp:category>绿色圃中小学教育http://www.LSPJY.com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