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89100" y="771843"/>
            <a:ext cx="9144000" cy="2387600"/>
          </a:xfrm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lang="zh-CN" altLang="en-US" sz="2400"/>
              <a:t>一.写出诗句的意思，然后完成填空练习。</a:t>
            </a:r>
            <a:br>
              <a:rPr lang="zh-CN" altLang="en-US" sz="2400"/>
            </a:br>
            <a:r>
              <a:rPr lang="zh-CN" altLang="en-US" sz="2400"/>
              <a:t>《望天门山》                                                                              </a:t>
            </a:r>
            <a:br>
              <a:rPr lang="zh-CN" altLang="en-US" sz="2400"/>
            </a:br>
            <a:r>
              <a:rPr lang="zh-CN" altLang="en-US" sz="2400"/>
              <a:t>   天门中断楚江开</a:t>
            </a:r>
            <a:r>
              <a:rPr lang="zh-CN" altLang="en-US" sz="2400">
                <a:sym typeface="+mn-ea"/>
              </a:rPr>
              <a:t>（            ），</a:t>
            </a:r>
            <a:br>
              <a:rPr lang="zh-CN" altLang="en-US" sz="2400"/>
            </a:br>
            <a:r>
              <a:rPr lang="zh-CN" altLang="en-US" sz="2400"/>
              <a:t>   碧水东流至此回（            ）。                   </a:t>
            </a:r>
            <a:br>
              <a:rPr lang="zh-CN" altLang="en-US" sz="2400"/>
            </a:br>
            <a:r>
              <a:rPr lang="zh-CN" altLang="en-US" sz="2400"/>
              <a:t>   两岸青山相对出（             ），                    </a:t>
            </a:r>
            <a:br>
              <a:rPr lang="zh-CN" altLang="en-US" sz="2400"/>
            </a:br>
            <a:r>
              <a:rPr lang="zh-CN" altLang="en-US" sz="2400"/>
              <a:t>  孤帆一片日边</a:t>
            </a:r>
            <a:r>
              <a:rPr lang="zh-CN" altLang="en-US" sz="2400">
                <a:sym typeface="+mn-ea"/>
              </a:rPr>
              <a:t>来 </a:t>
            </a:r>
            <a:r>
              <a:rPr lang="zh-CN" altLang="en-US" sz="2400"/>
              <a:t>（             ）。                    </a:t>
            </a:r>
            <a:br>
              <a:rPr lang="zh-CN" altLang="en-US" sz="2400"/>
            </a:br>
            <a:endParaRPr lang="zh-CN" altLang="en-US" sz="24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90040" y="3273108"/>
            <a:ext cx="9144000" cy="1655762"/>
          </a:xfrm>
        </p:spPr>
        <p:txBody>
          <a:bodyPr>
            <a:normAutofit lnSpcReduction="20000"/>
          </a:bodyPr>
          <a:p>
            <a:pPr algn="l">
              <a:lnSpc>
                <a:spcPct val="120000"/>
              </a:lnSpc>
            </a:pPr>
            <a:r>
              <a:rPr lang="zh-CN" altLang="en-US">
                <a:sym typeface="+mn-ea"/>
              </a:rPr>
              <a:t> 第一句中（      ）写出了天门山的山势奇险； 一、二句中（   ）（   ）两个字写出了长江冲 决一切奔腾向前的水势；二、三句中</a:t>
            </a:r>
            <a:r>
              <a:rPr lang="zh-CN" altLang="en-US">
                <a:sym typeface="+mn-ea"/>
              </a:rPr>
              <a:t>（   ）（   ）</a:t>
            </a:r>
            <a:r>
              <a:rPr lang="zh-CN" altLang="en-US">
                <a:sym typeface="+mn-ea"/>
              </a:rPr>
              <a:t>写出了水和山的颜色美。 </a:t>
            </a:r>
            <a:br>
              <a:rPr lang="zh-CN" altLang="en-US">
                <a:sym typeface="+mn-ea"/>
              </a:rPr>
            </a:br>
            <a:endParaRPr lang="zh-CN" altLang="en-US"/>
          </a:p>
          <a:p>
            <a:pPr algn="l">
              <a:lnSpc>
                <a:spcPct val="120000"/>
              </a:lnSpc>
            </a:pP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342005" y="4928870"/>
            <a:ext cx="56400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latin typeface="+mj-ea"/>
                <a:ea typeface="+mj-ea"/>
                <a:cs typeface="+mj-ea"/>
              </a:rPr>
              <a:t>二</a:t>
            </a:r>
            <a:r>
              <a:rPr lang="en-US" altLang="zh-CN" sz="2400">
                <a:latin typeface="+mj-ea"/>
                <a:ea typeface="+mj-ea"/>
                <a:cs typeface="+mj-ea"/>
              </a:rPr>
              <a:t>.</a:t>
            </a:r>
            <a:r>
              <a:rPr lang="zh-CN" altLang="en-US" sz="2400">
                <a:latin typeface="+mj-ea"/>
                <a:ea typeface="+mj-ea"/>
                <a:cs typeface="+mj-ea"/>
              </a:rPr>
              <a:t>有感情地朗读课文，想象诗中描绘的景色。背诵并默写《望天门山》。</a:t>
            </a:r>
            <a:endParaRPr lang="zh-CN" altLang="en-US" sz="2400">
              <a:latin typeface="+mj-ea"/>
              <a:ea typeface="+mj-ea"/>
              <a:cs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WPS 演示</Application>
  <PresentationFormat>宽屏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1</cp:revision>
  <dcterms:created xsi:type="dcterms:W3CDTF">2018-11-01T05:26:23Z</dcterms:created>
  <dcterms:modified xsi:type="dcterms:W3CDTF">2018-11-01T05:37:40Z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