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394" r:id="rId4"/>
    <p:sldId id="364" r:id="rId5"/>
    <p:sldId id="353" r:id="rId6"/>
    <p:sldId id="377" r:id="rId7"/>
    <p:sldId id="326" r:id="rId8"/>
    <p:sldId id="378" r:id="rId9"/>
    <p:sldId id="411" r:id="rId10"/>
  </p:sldIdLst>
  <p:sldSz cx="9144000" cy="6858000" type="screen4x3"/>
  <p:notesSz cx="6858000" cy="9144000"/>
  <p:defaultTextStyle>
    <a:defPPr>
      <a:defRPr lang="ko-K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-소망B" pitchFamily="2" charset="-127"/>
        <a:ea typeface="-소망B" pitchFamily="2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0033CC"/>
    <a:srgbClr val="002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0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fontAlgn="base" hangingPunct="1"/>
            <a:endParaRPr lang="zh-CN" altLang="en-US" sz="1200" b="0" strike="noStrike" noProof="1" dirty="0">
              <a:latin typeface="Gulim" panose="020B0600000101010101" pitchFamily="2" charset="-127"/>
              <a:ea typeface="Gulim" panose="020B0600000101010101" pitchFamily="2" charset="-127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fontAlgn="base" hangingPunct="1"/>
            <a:endParaRPr lang="zh-CN" altLang="en-US" sz="1200" b="0" strike="noStrike" noProof="1" dirty="0">
              <a:latin typeface="Gulim" panose="020B0600000101010101" pitchFamily="2" charset="-127"/>
              <a:ea typeface="Gulim" panose="020B0600000101010101" pitchFamily="2" charset="-127"/>
            </a:endParaRPr>
          </a:p>
        </p:txBody>
      </p:sp>
      <p:sp>
        <p:nvSpPr>
          <p:cNvPr id="3076" name="幻灯片图像占位符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fontAlgn="base" hangingPunct="1"/>
            <a:endParaRPr lang="zh-CN" altLang="en-US" sz="1200" b="0" strike="noStrike" noProof="1" dirty="0">
              <a:latin typeface="Gulim" panose="020B0600000101010101" pitchFamily="2" charset="-127"/>
              <a:ea typeface="Gulim" panose="020B0600000101010101" pitchFamily="2" charset="-127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latin typeface="Gulim" panose="020B0600000101010101" pitchFamily="2" charset="-127"/>
                <a:ea typeface="Gulim" panose="020B0600000101010101" pitchFamily="2" charset="-127"/>
                <a:cs typeface="+mn-cs"/>
              </a:rPr>
            </a:fld>
            <a:endParaRPr lang="zh-CN" altLang="en-US" sz="1200" b="0" strike="noStrike" noProof="1" dirty="0">
              <a:latin typeface="Gulim" panose="020B0600000101010101" pitchFamily="2" charset="-127"/>
              <a:ea typeface="Gulim" panose="020B0600000101010101" pitchFamily="2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4" charset="0"/>
        <a:ea typeface="Malgun Gothic" panose="020B0503020000020004" pitchFamily="2" charset="-127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4852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4448" cy="4343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3752" y="1752600"/>
            <a:ext cx="3584448" cy="4343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4852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4448" cy="4343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3752" y="1752600"/>
            <a:ext cx="3584448" cy="4343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5.jpeg"/><Relationship Id="rId15" Type="http://schemas.openxmlformats.org/officeDocument/2006/relationships/image" Target="../media/image4.png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543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027" name="Rectangle 4"/>
          <p:cNvSpPr>
            <a:spLocks noGrp="1"/>
          </p:cNvSpPr>
          <p:nvPr>
            <p:ph type="body"/>
          </p:nvPr>
        </p:nvSpPr>
        <p:spPr>
          <a:xfrm>
            <a:off x="1143000" y="1752600"/>
            <a:ext cx="7315200" cy="434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 indent="-285750"/>
            <a:r>
              <a:rPr lang="ko-KR" altLang="en-US"/>
              <a:t>둘째 수준</a:t>
            </a:r>
            <a:endParaRPr lang="ko-KR" altLang="en-US"/>
          </a:p>
          <a:p>
            <a:pPr lvl="2" indent="-228600"/>
            <a:r>
              <a:rPr lang="ko-KR" altLang="en-US"/>
              <a:t>셋째 수준</a:t>
            </a:r>
            <a:endParaRPr lang="ko-KR" altLang="en-US"/>
          </a:p>
          <a:p>
            <a:pPr lvl="3" indent="-228600"/>
            <a:r>
              <a:rPr lang="ko-KR" altLang="en-US"/>
              <a:t>넷째 수준</a:t>
            </a:r>
            <a:endParaRPr lang="ko-KR" altLang="en-US"/>
          </a:p>
          <a:p>
            <a:pPr lvl="4" indent="-228600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28" name="Rectangle 5"/>
          <p:cNvSpPr>
            <a:spLocks noGrp="1"/>
          </p:cNvSpPr>
          <p:nvPr>
            <p:ph type="dt" sz="half" idx="2"/>
          </p:nvPr>
        </p:nvSpPr>
        <p:spPr>
          <a:xfrm>
            <a:off x="1173163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latin typeface="-소망M" pitchFamily="2" charset="-127"/>
                <a:ea typeface="-소망M" pitchFamily="2" charset="-127"/>
              </a:defRPr>
            </a:lvl1pPr>
          </a:lstStyle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1029" name="Rectangle 6"/>
          <p:cNvSpPr>
            <a:spLocks noGrp="1"/>
          </p:cNvSpPr>
          <p:nvPr>
            <p:ph type="ftr" sz="quarter" idx="3"/>
          </p:nvPr>
        </p:nvSpPr>
        <p:spPr>
          <a:xfrm>
            <a:off x="3416300" y="6227763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latin typeface="-소망M" pitchFamily="2" charset="-127"/>
                <a:ea typeface="-소망M" pitchFamily="2" charset="-127"/>
              </a:defRPr>
            </a:lvl1pPr>
          </a:lstStyle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1030" name="Rectangle 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latin typeface="-소망M" pitchFamily="2" charset="-127"/>
                <a:ea typeface="-소망M" pitchFamily="2" charset="-127"/>
              </a:defRPr>
            </a:lvl1pPr>
          </a:lstStyle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  <p:sp>
        <p:nvSpPr>
          <p:cNvPr id="1031" name="椭圆 10"/>
          <p:cNvSpPr/>
          <p:nvPr userDrawn="1"/>
        </p:nvSpPr>
        <p:spPr>
          <a:xfrm>
            <a:off x="71438" y="142875"/>
            <a:ext cx="928687" cy="1000125"/>
          </a:xfrm>
          <a:prstGeom prst="ellipse">
            <a:avLst/>
          </a:prstGeom>
          <a:solidFill>
            <a:srgbClr val="D9D9D9"/>
          </a:solidFill>
          <a:ln w="9525">
            <a:noFill/>
          </a:ln>
        </p:spPr>
        <p:txBody>
          <a:bodyPr anchor="t"/>
          <a:p>
            <a:pPr lvl="0" indent="0" latinLnBrk="1"/>
            <a:endParaRPr lang="zh-CN" altLang="en-US" sz="2400" b="0" dirty="0">
              <a:latin typeface="Gulim" panose="020B0600000101010101" pitchFamily="2" charset="-127"/>
              <a:ea typeface="Gulim" panose="020B0600000101010101" pitchFamily="2" charset="-127"/>
            </a:endParaRPr>
          </a:p>
        </p:txBody>
      </p:sp>
      <p:pic>
        <p:nvPicPr>
          <p:cNvPr id="1032" name="图片 8" descr="LOGO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2875"/>
            <a:ext cx="10001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图片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0" fontAlgn="base" latinLnBrk="1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rgbClr val="00008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椭圆 10"/>
          <p:cNvSpPr/>
          <p:nvPr userDrawn="1"/>
        </p:nvSpPr>
        <p:spPr>
          <a:xfrm>
            <a:off x="71438" y="142875"/>
            <a:ext cx="928687" cy="1000125"/>
          </a:xfrm>
          <a:prstGeom prst="ellipse">
            <a:avLst/>
          </a:prstGeom>
          <a:solidFill>
            <a:srgbClr val="D9D9D9"/>
          </a:solidFill>
          <a:ln w="9525">
            <a:noFill/>
          </a:ln>
        </p:spPr>
        <p:txBody>
          <a:bodyPr anchor="t"/>
          <a:p>
            <a:pPr lvl="0" indent="0" latinLnBrk="1"/>
            <a:endParaRPr lang="zh-CN" altLang="en-US" sz="2400" b="0" dirty="0">
              <a:latin typeface="Gulim" panose="020B0600000101010101" pitchFamily="2" charset="-127"/>
              <a:ea typeface="Gulim" panose="020B0600000101010101" pitchFamily="2" charset="-127"/>
            </a:endParaRPr>
          </a:p>
        </p:txBody>
      </p:sp>
      <p:pic>
        <p:nvPicPr>
          <p:cNvPr id="2051" name="图片 8" descr="LOGO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2875"/>
            <a:ext cx="10001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2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1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Rectang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543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2056" name="Rectangle 4"/>
          <p:cNvSpPr>
            <a:spLocks noGrp="1"/>
          </p:cNvSpPr>
          <p:nvPr>
            <p:ph type="body"/>
          </p:nvPr>
        </p:nvSpPr>
        <p:spPr>
          <a:xfrm>
            <a:off x="1143000" y="1752600"/>
            <a:ext cx="7315200" cy="434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 indent="-285750"/>
            <a:r>
              <a:rPr lang="ko-KR" altLang="en-US"/>
              <a:t>둘째 수준</a:t>
            </a:r>
            <a:endParaRPr lang="ko-KR" altLang="en-US"/>
          </a:p>
          <a:p>
            <a:pPr lvl="2" indent="-228600"/>
            <a:r>
              <a:rPr lang="ko-KR" altLang="en-US"/>
              <a:t>셋째 수준</a:t>
            </a:r>
            <a:endParaRPr lang="ko-KR" altLang="en-US"/>
          </a:p>
          <a:p>
            <a:pPr lvl="3" indent="-228600"/>
            <a:r>
              <a:rPr lang="ko-KR" altLang="en-US"/>
              <a:t>넷째 수준</a:t>
            </a:r>
            <a:endParaRPr lang="ko-KR" altLang="en-US"/>
          </a:p>
          <a:p>
            <a:pPr lvl="4" indent="-228600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2057" name="Rectangle 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latin typeface="-소망M" pitchFamily="2" charset="-127"/>
                <a:ea typeface="-소망M" pitchFamily="2" charset="-127"/>
              </a:defRPr>
            </a:lvl1pPr>
          </a:lstStyle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2058" name="Rectangle 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latin typeface="-소망M" pitchFamily="2" charset="-127"/>
                <a:ea typeface="-소망M" pitchFamily="2" charset="-127"/>
              </a:defRPr>
            </a:lvl1pPr>
          </a:lstStyle>
          <a:p>
            <a:pPr lvl="0" eaLnBrk="1" fontAlgn="base" latinLnBrk="1" hangingPunct="1"/>
            <a:endParaRPr lang="en-US" altLang="x-none" strike="noStrike" noProof="1" dirty="0"/>
          </a:p>
        </p:txBody>
      </p:sp>
      <p:sp>
        <p:nvSpPr>
          <p:cNvPr id="2059" name="Rectangle 7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latin typeface="-소망M" pitchFamily="2" charset="-127"/>
                <a:ea typeface="-소망M" pitchFamily="2" charset="-127"/>
              </a:defRPr>
            </a:lvl1pPr>
          </a:lstStyle>
          <a:p>
            <a:pPr lvl="0" eaLnBrk="1" fontAlgn="base" latinLnBrk="1" hangingPunct="1"/>
            <a:fld id="{9A0DB2DC-4C9A-4742-B13C-FB6460FD3503}" type="slidenum">
              <a:rPr lang="en-US" altLang="x-none" strike="noStrike" noProof="1" dirty="0">
                <a:latin typeface="-소망M" pitchFamily="2" charset="-127"/>
                <a:ea typeface="-소망M" pitchFamily="2" charset="-127"/>
                <a:cs typeface="+mn-cs"/>
              </a:rPr>
            </a:fld>
            <a:endParaRPr lang="en-US" altLang="x-none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eaLnBrk="0" fontAlgn="base" latinLnBrk="1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rgbClr val="00008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-소망B" pitchFamily="2" charset="-127"/>
          <a:ea typeface="-소망B" pitchFamily="2" charset="-127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hyperlink" Target="Yes,%20I%20Can!%20-%20Animal%20Song%20For%20Children%20-%20Super%20Simple%20Songs_&#26631;&#28165;.mp4" TargetMode="External"/><Relationship Id="rId1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7" name="Rectangle 2"/>
          <p:cNvSpPr/>
          <p:nvPr/>
        </p:nvSpPr>
        <p:spPr>
          <a:xfrm>
            <a:off x="1692275" y="1700213"/>
            <a:ext cx="4679950" cy="504825"/>
          </a:xfrm>
          <a:prstGeom prst="rect">
            <a:avLst/>
          </a:prstGeom>
          <a:noFill/>
          <a:ln w="9525">
            <a:noFill/>
          </a:ln>
        </p:spPr>
        <p:txBody>
          <a:bodyPr lIns="86402" tIns="43201" rIns="86402" bIns="43201" anchor="ctr"/>
          <a:p>
            <a:pPr algn="ctr" eaLnBrk="0" latinLnBrk="1" hangingPunct="0"/>
            <a:r>
              <a:rPr lang="en-US" altLang="zh-CN" sz="3600" i="1" dirty="0">
                <a:latin typeface="Times New Roman" panose="02020603050405020304" pitchFamily="2" charset="0"/>
                <a:ea typeface="-소망B" pitchFamily="2" charset="-127"/>
              </a:rPr>
              <a:t>Module </a:t>
            </a:r>
            <a:r>
              <a:rPr lang="zh-CN" altLang="en-US" sz="3600" i="1" dirty="0">
                <a:latin typeface="Times New Roman" panose="02020603050405020304" pitchFamily="2" charset="0"/>
                <a:ea typeface="宋体" panose="02010600030101010101" pitchFamily="2" charset="-122"/>
              </a:rPr>
              <a:t>5</a:t>
            </a:r>
            <a:r>
              <a:rPr lang="en-US" altLang="zh-CN" sz="3600" i="1" dirty="0">
                <a:latin typeface="Times New Roman" panose="02020603050405020304" pitchFamily="2" charset="0"/>
                <a:ea typeface="-소망B" pitchFamily="2" charset="-127"/>
              </a:rPr>
              <a:t>   Unit </a:t>
            </a:r>
            <a:r>
              <a:rPr lang="zh-CN" altLang="en-US" sz="3600" i="1" dirty="0"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endParaRPr lang="zh-CN" altLang="en-US" sz="3600" i="1" dirty="0">
              <a:solidFill>
                <a:srgbClr val="00008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4098" name="Rectangle 3"/>
          <p:cNvSpPr/>
          <p:nvPr/>
        </p:nvSpPr>
        <p:spPr>
          <a:xfrm>
            <a:off x="1550988" y="2492375"/>
            <a:ext cx="4606925" cy="688975"/>
          </a:xfrm>
          <a:prstGeom prst="rect">
            <a:avLst/>
          </a:prstGeom>
          <a:noFill/>
          <a:ln w="9525">
            <a:noFill/>
          </a:ln>
        </p:spPr>
        <p:txBody>
          <a:bodyPr lIns="86402" tIns="43201" rIns="86402" bIns="43201" anchor="t"/>
          <a:p>
            <a:pPr algn="ctr" eaLnBrk="0" latinLnBrk="1" hangingPunct="0">
              <a:spcBef>
                <a:spcPct val="20000"/>
              </a:spcBef>
            </a:pPr>
            <a:r>
              <a:rPr lang="zh-CN" altLang="en-US" sz="3600" i="1" dirty="0">
                <a:solidFill>
                  <a:srgbClr val="0D0D0D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i="1" dirty="0">
                <a:latin typeface="Times New Roman" panose="02020603050405020304" pitchFamily="2" charset="0"/>
                <a:ea typeface="-소망B" pitchFamily="2" charset="-127"/>
                <a:sym typeface="Arial" panose="020B0604020202020204" pitchFamily="34" charset="0"/>
              </a:rPr>
              <a:t>Can you run fast?</a:t>
            </a:r>
            <a:endParaRPr lang="en-US" altLang="zh-CN" sz="3600" i="1" dirty="0">
              <a:latin typeface="Times New Roman" panose="02020603050405020304" pitchFamily="2" charset="0"/>
              <a:ea typeface="-소망B" pitchFamily="2" charset="-127"/>
              <a:sym typeface="Arial" panose="020B0604020202020204" pitchFamily="34" charset="0"/>
            </a:endParaRPr>
          </a:p>
        </p:txBody>
      </p:sp>
      <p:sp>
        <p:nvSpPr>
          <p:cNvPr id="4100" name="Text Box 6"/>
          <p:cNvSpPr txBox="1"/>
          <p:nvPr/>
        </p:nvSpPr>
        <p:spPr>
          <a:xfrm>
            <a:off x="971550" y="692150"/>
            <a:ext cx="72009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外研版新标准英语（三起）四年级上册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t015cf956f19ea7ca1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3645535"/>
            <a:ext cx="7006590" cy="21901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1" name="矩形 13313"/>
          <p:cNvSpPr/>
          <p:nvPr/>
        </p:nvSpPr>
        <p:spPr>
          <a:xfrm>
            <a:off x="901700" y="1341438"/>
            <a:ext cx="7631113" cy="2671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fontAlgn="base"/>
            <a:r>
              <a:rPr lang="zh-CN" altLang="en-US" sz="8000" b="1" strike="noStrike" noProof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Times New Roman" panose="02020603050405020304" pitchFamily="2" charset="0"/>
                <a:ea typeface="Times New Roman" panose="02020603050405020304" pitchFamily="2" charset="0"/>
                <a:cs typeface="+mn-cs"/>
              </a:rPr>
              <a:t>I say you do.</a:t>
            </a:r>
            <a:endParaRPr lang="zh-CN" altLang="en-US" sz="8000" b="1" strike="noStrike" noProof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  <a:p>
            <a:pPr algn="ctr" fontAlgn="base"/>
            <a:r>
              <a:rPr lang="zh-CN" altLang="en-US" sz="8000" b="1" strike="noStrike" noProof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Times New Roman" panose="02020603050405020304" pitchFamily="2" charset="0"/>
                <a:ea typeface="Times New Roman" panose="02020603050405020304" pitchFamily="2" charset="0"/>
                <a:cs typeface="+mn-cs"/>
              </a:rPr>
              <a:t>我说你做。</a:t>
            </a:r>
            <a:endParaRPr lang="zh-CN" altLang="en-US" sz="8000" b="1" strike="noStrike" noProof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" name="图片 2" descr="下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1415" y="5009515"/>
            <a:ext cx="2114550" cy="1790700"/>
          </a:xfrm>
          <a:prstGeom prst="rect">
            <a:avLst/>
          </a:prstGeom>
        </p:spPr>
      </p:pic>
      <p:sp>
        <p:nvSpPr>
          <p:cNvPr id="6145" name="文本框 1"/>
          <p:cNvSpPr txBox="1"/>
          <p:nvPr/>
        </p:nvSpPr>
        <p:spPr>
          <a:xfrm>
            <a:off x="2355533" y="890270"/>
            <a:ext cx="7843837" cy="5262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>
              <a:latin typeface="-소망B" pitchFamily="2" charset="-127"/>
              <a:ea typeface="-소망B" pitchFamily="2" charset="-127"/>
            </a:endParaRPr>
          </a:p>
          <a:p>
            <a:endParaRPr lang="en-US" altLang="zh-CN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>
                <a:latin typeface="-소망B" pitchFamily="2" charset="-127"/>
                <a:ea typeface="-소망B" pitchFamily="2" charset="-127"/>
              </a:rPr>
              <a:t>Little bird, little bird,can you </a:t>
            </a:r>
            <a:r>
              <a:rPr lang="en-US" altLang="zh-CN">
                <a:solidFill>
                  <a:srgbClr val="FF0000"/>
                </a:solidFill>
                <a:latin typeface="-소망B" pitchFamily="2" charset="-127"/>
                <a:ea typeface="-소망B" pitchFamily="2" charset="-127"/>
              </a:rPr>
              <a:t>clap</a:t>
            </a:r>
            <a:r>
              <a:rPr lang="en-US" altLang="zh-CN">
                <a:latin typeface="-소망B" pitchFamily="2" charset="-127"/>
                <a:ea typeface="-소망B" pitchFamily="2" charset="-127"/>
              </a:rPr>
              <a:t>?</a:t>
            </a:r>
            <a:endParaRPr lang="en-US" altLang="zh-CN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>
                <a:latin typeface="-소망B" pitchFamily="2" charset="-127"/>
                <a:ea typeface="-소망B" pitchFamily="2" charset="-127"/>
              </a:rPr>
              <a:t>No, I can't. No, I can't. I can't clap.</a:t>
            </a:r>
            <a:endParaRPr lang="en-US" altLang="zh-CN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>
                <a:latin typeface="-소망B" pitchFamily="2" charset="-127"/>
                <a:ea typeface="-소망B" pitchFamily="2" charset="-127"/>
              </a:rPr>
              <a:t>Little bird, little bird, can you fly?</a:t>
            </a:r>
            <a:endParaRPr lang="en-US" altLang="zh-CN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>
                <a:latin typeface="-소망B" pitchFamily="2" charset="-127"/>
                <a:ea typeface="-소망B" pitchFamily="2" charset="-127"/>
              </a:rPr>
              <a:t>Yes, I can. Yes, I can. I can fly.</a:t>
            </a:r>
            <a:endParaRPr lang="en-US" altLang="zh-CN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>
                <a:latin typeface="-소망B" pitchFamily="2" charset="-127"/>
                <a:ea typeface="-소망B" pitchFamily="2" charset="-127"/>
              </a:rPr>
              <a:t>Elephant, elephant, can you fly?</a:t>
            </a:r>
            <a:endParaRPr lang="en-US" altLang="zh-CN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>
                <a:latin typeface="-소망B" pitchFamily="2" charset="-127"/>
                <a:ea typeface="-소망B" pitchFamily="2" charset="-127"/>
              </a:rPr>
              <a:t>No, I can't. No, I can't. I can't fly.</a:t>
            </a:r>
            <a:endParaRPr lang="en-US" altLang="zh-CN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>
                <a:latin typeface="-소망B" pitchFamily="2" charset="-127"/>
                <a:ea typeface="-소망B" pitchFamily="2" charset="-127"/>
              </a:rPr>
              <a:t>Elephant, elephant, can you </a:t>
            </a:r>
            <a:r>
              <a:rPr lang="en-US" altLang="zh-CN">
                <a:solidFill>
                  <a:srgbClr val="FF0000"/>
                </a:solidFill>
                <a:latin typeface="-소망B" pitchFamily="2" charset="-127"/>
                <a:ea typeface="-소망B" pitchFamily="2" charset="-127"/>
              </a:rPr>
              <a:t>stomp</a:t>
            </a:r>
            <a:r>
              <a:rPr lang="en-US" altLang="zh-CN">
                <a:latin typeface="-소망B" pitchFamily="2" charset="-127"/>
                <a:ea typeface="-소망B" pitchFamily="2" charset="-127"/>
              </a:rPr>
              <a:t>?</a:t>
            </a:r>
            <a:endParaRPr lang="en-US" altLang="zh-CN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>
                <a:latin typeface="-소망B" pitchFamily="2" charset="-127"/>
                <a:ea typeface="-소망B" pitchFamily="2" charset="-127"/>
              </a:rPr>
              <a:t>Yes, I can. Yes, I can. I can stomp.</a:t>
            </a:r>
            <a:endParaRPr lang="en-US" altLang="zh-CN">
              <a:latin typeface="-소망B" pitchFamily="2" charset="-127"/>
              <a:ea typeface="-소망B" pitchFamily="2" charset="-127"/>
            </a:endParaRPr>
          </a:p>
          <a:p>
            <a:endParaRPr lang="en-US" altLang="zh-CN">
              <a:latin typeface="-소망B" pitchFamily="2" charset="-127"/>
              <a:ea typeface="-소망B" pitchFamily="2" charset="-127"/>
            </a:endParaRPr>
          </a:p>
          <a:p>
            <a:endParaRPr lang="en-US" altLang="zh-CN">
              <a:latin typeface="-소망B" pitchFamily="2" charset="-127"/>
              <a:ea typeface="-소망B" pitchFamily="2" charset="-127"/>
            </a:endParaRPr>
          </a:p>
        </p:txBody>
      </p:sp>
      <p:pic>
        <p:nvPicPr>
          <p:cNvPr id="6146" name="图片 2" descr="t019fb1be7809a2931d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" y="15875"/>
            <a:ext cx="2453005" cy="2995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3" descr="t01a682d5c0681719d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42" y="3698240"/>
            <a:ext cx="2378075" cy="301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t01436d46294ab365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345" y="15875"/>
            <a:ext cx="185928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3" name="文本框 1"/>
          <p:cNvSpPr txBox="1"/>
          <p:nvPr/>
        </p:nvSpPr>
        <p:spPr>
          <a:xfrm>
            <a:off x="180975" y="3670300"/>
            <a:ext cx="8782050" cy="286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latin typeface="-소망B" pitchFamily="2" charset="-127"/>
                <a:ea typeface="-소망B" pitchFamily="2" charset="-127"/>
              </a:rPr>
              <a:t>Little </a:t>
            </a:r>
            <a:r>
              <a:rPr lang="en-US" altLang="zh-CN" sz="3600">
                <a:solidFill>
                  <a:srgbClr val="FF0000"/>
                </a:solidFill>
                <a:latin typeface="-소망B" pitchFamily="2" charset="-127"/>
                <a:ea typeface="-소망B" pitchFamily="2" charset="-127"/>
              </a:rPr>
              <a:t>dog</a:t>
            </a:r>
            <a:r>
              <a:rPr lang="en-US" altLang="zh-CN" sz="3600">
                <a:latin typeface="-소망B" pitchFamily="2" charset="-127"/>
                <a:ea typeface="-소망B" pitchFamily="2" charset="-127"/>
              </a:rPr>
              <a:t>, little </a:t>
            </a:r>
            <a:r>
              <a:rPr lang="en-US" altLang="zh-CN" sz="3600">
                <a:solidFill>
                  <a:srgbClr val="FF0000"/>
                </a:solidFill>
                <a:latin typeface="-소망B" pitchFamily="2" charset="-127"/>
                <a:ea typeface="-소망B" pitchFamily="2" charset="-127"/>
              </a:rPr>
              <a:t>dog</a:t>
            </a:r>
            <a:r>
              <a:rPr lang="en-US" altLang="zh-CN" sz="3600">
                <a:latin typeface="-소망B" pitchFamily="2" charset="-127"/>
                <a:ea typeface="-소망B" pitchFamily="2" charset="-127"/>
              </a:rPr>
              <a:t>,can you </a:t>
            </a:r>
            <a:r>
              <a:rPr lang="en-US" altLang="zh-CN" sz="3600" u="sng">
                <a:latin typeface="-소망B" pitchFamily="2" charset="-127"/>
                <a:ea typeface="-소망B" pitchFamily="2" charset="-127"/>
              </a:rPr>
              <a:t>            </a:t>
            </a:r>
            <a:r>
              <a:rPr lang="en-US" altLang="zh-CN" sz="3600">
                <a:latin typeface="-소망B" pitchFamily="2" charset="-127"/>
                <a:ea typeface="-소망B" pitchFamily="2" charset="-127"/>
              </a:rPr>
              <a:t>?</a:t>
            </a:r>
            <a:endParaRPr lang="en-US" altLang="zh-CN" sz="3600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 sz="3600">
                <a:latin typeface="-소망B" pitchFamily="2" charset="-127"/>
                <a:ea typeface="-소망B" pitchFamily="2" charset="-127"/>
              </a:rPr>
              <a:t>No, I can't. No, I can't. I can't </a:t>
            </a:r>
            <a:r>
              <a:rPr lang="en-US" altLang="zh-CN" sz="3600" u="sng">
                <a:latin typeface="-소망B" pitchFamily="2" charset="-127"/>
                <a:ea typeface="-소망B" pitchFamily="2" charset="-127"/>
              </a:rPr>
              <a:t>           </a:t>
            </a:r>
            <a:r>
              <a:rPr lang="en-US" altLang="zh-CN" sz="3600">
                <a:latin typeface="-소망B" pitchFamily="2" charset="-127"/>
                <a:ea typeface="-소망B" pitchFamily="2" charset="-127"/>
              </a:rPr>
              <a:t>.</a:t>
            </a:r>
            <a:endParaRPr lang="en-US" altLang="zh-CN" sz="3600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 sz="3600">
                <a:latin typeface="-소망B" pitchFamily="2" charset="-127"/>
                <a:ea typeface="-소망B" pitchFamily="2" charset="-127"/>
              </a:rPr>
              <a:t>Little </a:t>
            </a:r>
            <a:r>
              <a:rPr lang="en-US" altLang="zh-CN" sz="3600">
                <a:solidFill>
                  <a:srgbClr val="FF0000"/>
                </a:solidFill>
                <a:latin typeface="-소망B" pitchFamily="2" charset="-127"/>
                <a:ea typeface="-소망B" pitchFamily="2" charset="-127"/>
              </a:rPr>
              <a:t>dog</a:t>
            </a:r>
            <a:r>
              <a:rPr lang="en-US" altLang="zh-CN" sz="3600">
                <a:latin typeface="-소망B" pitchFamily="2" charset="-127"/>
                <a:ea typeface="-소망B" pitchFamily="2" charset="-127"/>
              </a:rPr>
              <a:t>, little </a:t>
            </a:r>
            <a:r>
              <a:rPr lang="en-US" altLang="zh-CN" sz="3600">
                <a:solidFill>
                  <a:srgbClr val="FF0000"/>
                </a:solidFill>
                <a:latin typeface="-소망B" pitchFamily="2" charset="-127"/>
                <a:ea typeface="-소망B" pitchFamily="2" charset="-127"/>
              </a:rPr>
              <a:t>dog</a:t>
            </a:r>
            <a:r>
              <a:rPr lang="en-US" altLang="zh-CN" sz="3600">
                <a:latin typeface="-소망B" pitchFamily="2" charset="-127"/>
                <a:ea typeface="-소망B" pitchFamily="2" charset="-127"/>
              </a:rPr>
              <a:t>, can you</a:t>
            </a:r>
            <a:r>
              <a:rPr lang="en-US" altLang="zh-CN" sz="3600" u="sng">
                <a:latin typeface="-소망B" pitchFamily="2" charset="-127"/>
                <a:ea typeface="-소망B" pitchFamily="2" charset="-127"/>
              </a:rPr>
              <a:t>            </a:t>
            </a:r>
            <a:r>
              <a:rPr lang="en-US" altLang="zh-CN" sz="3600">
                <a:latin typeface="-소망B" pitchFamily="2" charset="-127"/>
                <a:ea typeface="-소망B" pitchFamily="2" charset="-127"/>
              </a:rPr>
              <a:t>?</a:t>
            </a:r>
            <a:endParaRPr lang="en-US" altLang="zh-CN" sz="3600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 sz="3600">
                <a:latin typeface="-소망B" pitchFamily="2" charset="-127"/>
                <a:ea typeface="-소망B" pitchFamily="2" charset="-127"/>
              </a:rPr>
              <a:t>Yes, I can. Yes, I can. I can</a:t>
            </a:r>
            <a:r>
              <a:rPr lang="en-US" altLang="zh-CN" sz="3600" u="sng">
                <a:latin typeface="-소망B" pitchFamily="2" charset="-127"/>
                <a:ea typeface="-소망B" pitchFamily="2" charset="-127"/>
              </a:rPr>
              <a:t>                </a:t>
            </a:r>
            <a:r>
              <a:rPr lang="en-US" altLang="zh-CN" sz="3600">
                <a:latin typeface="-소망B" pitchFamily="2" charset="-127"/>
                <a:ea typeface="-소망B" pitchFamily="2" charset="-127"/>
              </a:rPr>
              <a:t> .</a:t>
            </a:r>
            <a:endParaRPr lang="en-US" altLang="zh-CN" sz="3600">
              <a:latin typeface="-소망B" pitchFamily="2" charset="-127"/>
              <a:ea typeface="-소망B" pitchFamily="2" charset="-127"/>
            </a:endParaRPr>
          </a:p>
          <a:p>
            <a:endParaRPr lang="en-US" altLang="zh-CN" sz="3600">
              <a:latin typeface="-소망B" pitchFamily="2" charset="-127"/>
              <a:ea typeface="-소망B" pitchFamily="2" charset="-127"/>
            </a:endParaRPr>
          </a:p>
        </p:txBody>
      </p:sp>
      <p:pic>
        <p:nvPicPr>
          <p:cNvPr id="13314" name="图片 1" descr="t017b18eb78104ab2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47675"/>
            <a:ext cx="4878388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标题 11265"/>
          <p:cNvSpPr>
            <a:spLocks noGrp="1"/>
          </p:cNvSpPr>
          <p:nvPr>
            <p:ph type="title"/>
          </p:nvPr>
        </p:nvSpPr>
        <p:spPr>
          <a:xfrm>
            <a:off x="4245610" y="549593"/>
            <a:ext cx="7543800" cy="1143000"/>
          </a:xfrm>
        </p:spPr>
        <p:txBody>
          <a:bodyPr anchor="ctr"/>
          <a:p>
            <a:br>
              <a:rPr lang="en-US" altLang="zh-CN" dirty="0"/>
            </a:br>
            <a:r>
              <a:rPr lang="en-US" altLang="zh-CN" dirty="0"/>
              <a:t>   </a:t>
            </a:r>
            <a:br>
              <a:rPr lang="en-US" altLang="zh-CN" dirty="0"/>
            </a:br>
            <a:r>
              <a:rPr lang="en-US" altLang="zh-CN" sz="4800" dirty="0"/>
              <a:t>I can…  </a:t>
            </a:r>
            <a:br>
              <a:rPr lang="en-US" altLang="zh-CN" dirty="0"/>
            </a:br>
            <a:endParaRPr lang="en-US" altLang="zh-CN" sz="4800" dirty="0"/>
          </a:p>
        </p:txBody>
      </p:sp>
      <p:sp>
        <p:nvSpPr>
          <p:cNvPr id="2" name="内容占位符 1"/>
          <p:cNvSpPr/>
          <p:nvPr>
            <p:ph idx="1"/>
          </p:nvPr>
        </p:nvSpPr>
        <p:spPr>
          <a:xfrm>
            <a:off x="4336415" y="2019300"/>
            <a:ext cx="4340225" cy="1296035"/>
          </a:xfrm>
        </p:spPr>
        <p:txBody>
          <a:bodyPr/>
          <a:p>
            <a:pPr marL="0" indent="0">
              <a:buNone/>
            </a:pPr>
            <a:r>
              <a:rPr lang="en-US" altLang="zh-CN" sz="4800" dirty="0">
                <a:solidFill>
                  <a:srgbClr val="000080"/>
                </a:solidFill>
                <a:latin typeface="+mj-lt"/>
                <a:ea typeface="+mj-ea"/>
                <a:cs typeface="+mj-cs"/>
                <a:sym typeface="+mn-ea"/>
              </a:rPr>
              <a:t>I can’t… </a:t>
            </a:r>
            <a:br>
              <a:rPr lang="en-US" altLang="zh-CN" sz="4800" dirty="0">
                <a:solidFill>
                  <a:srgbClr val="000080"/>
                </a:solidFill>
                <a:latin typeface="+mj-lt"/>
                <a:ea typeface="+mj-ea"/>
                <a:cs typeface="+mj-cs"/>
                <a:sym typeface="+mn-ea"/>
              </a:rPr>
            </a:br>
            <a:endParaRPr lang="zh-CN" altLang="en-US"/>
          </a:p>
        </p:txBody>
      </p:sp>
      <p:sp>
        <p:nvSpPr>
          <p:cNvPr id="3" name="内容占位符 1"/>
          <p:cNvSpPr/>
          <p:nvPr/>
        </p:nvSpPr>
        <p:spPr>
          <a:xfrm>
            <a:off x="4245610" y="3315335"/>
            <a:ext cx="4340225" cy="129603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800" dirty="0">
                <a:solidFill>
                  <a:srgbClr val="000080"/>
                </a:solidFill>
                <a:latin typeface="+mj-lt"/>
                <a:ea typeface="+mj-ea"/>
                <a:cs typeface="+mj-cs"/>
                <a:sym typeface="+mn-ea"/>
              </a:rPr>
              <a:t>Can you...?</a:t>
            </a:r>
            <a:br>
              <a:rPr lang="en-US" altLang="zh-CN" sz="4800" dirty="0">
                <a:solidFill>
                  <a:srgbClr val="000080"/>
                </a:solidFill>
                <a:latin typeface="+mj-lt"/>
                <a:ea typeface="+mj-ea"/>
                <a:cs typeface="+mj-cs"/>
                <a:sym typeface="+mn-ea"/>
              </a:rPr>
            </a:br>
            <a:endParaRPr lang="zh-CN" altLang="en-US"/>
          </a:p>
        </p:txBody>
      </p:sp>
      <p:sp>
        <p:nvSpPr>
          <p:cNvPr id="4" name="标题 11265"/>
          <p:cNvSpPr>
            <a:spLocks noGrp="1"/>
          </p:cNvSpPr>
          <p:nvPr/>
        </p:nvSpPr>
        <p:spPr>
          <a:xfrm>
            <a:off x="384175" y="3052445"/>
            <a:ext cx="35528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dirty="0"/>
            </a:br>
            <a:r>
              <a:rPr lang="en-US" altLang="zh-CN" dirty="0"/>
              <a:t>   </a:t>
            </a:r>
            <a:br>
              <a:rPr lang="en-US" altLang="zh-CN" dirty="0"/>
            </a:br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你会...吗？ </a:t>
            </a:r>
            <a:br>
              <a:rPr lang="en-US" altLang="zh-CN" dirty="0"/>
            </a:br>
            <a:endParaRPr lang="en-US" altLang="zh-CN" sz="4800" dirty="0"/>
          </a:p>
        </p:txBody>
      </p:sp>
      <p:sp>
        <p:nvSpPr>
          <p:cNvPr id="5" name="标题 11265"/>
          <p:cNvSpPr>
            <a:spLocks noGrp="1"/>
          </p:cNvSpPr>
          <p:nvPr/>
        </p:nvSpPr>
        <p:spPr>
          <a:xfrm>
            <a:off x="384175" y="438150"/>
            <a:ext cx="268160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dirty="0"/>
            </a:br>
            <a:r>
              <a:rPr lang="en-US" altLang="zh-CN" dirty="0"/>
              <a:t>   </a:t>
            </a:r>
            <a:br>
              <a:rPr lang="en-US" altLang="zh-CN" dirty="0"/>
            </a:br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我会</a:t>
            </a:r>
            <a:r>
              <a:rPr lang="en-US" altLang="zh-CN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...</a:t>
            </a:r>
            <a:endParaRPr lang="en-US" altLang="zh-CN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6" name="标题 11265"/>
          <p:cNvSpPr>
            <a:spLocks noGrp="1"/>
          </p:cNvSpPr>
          <p:nvPr/>
        </p:nvSpPr>
        <p:spPr>
          <a:xfrm>
            <a:off x="14605" y="1909445"/>
            <a:ext cx="384302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zh-CN" altLang="en-US" sz="4800" dirty="0">
                <a:ea typeface="宋体" panose="02010600030101010101" pitchFamily="2" charset="-122"/>
              </a:rPr>
            </a:br>
            <a:r>
              <a:rPr lang="zh-CN" altLang="en-US" sz="4800" dirty="0">
                <a:ea typeface="宋体" panose="02010600030101010101" pitchFamily="2" charset="-122"/>
              </a:rPr>
              <a:t>  </a:t>
            </a:r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我不会... </a:t>
            </a:r>
            <a:br>
              <a:rPr lang="zh-CN" altLang="en-US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</a:br>
            <a:endParaRPr lang="en-US" altLang="zh-CN" sz="4800" dirty="0"/>
          </a:p>
        </p:txBody>
      </p:sp>
      <p:sp>
        <p:nvSpPr>
          <p:cNvPr id="7" name="标题 11265"/>
          <p:cNvSpPr>
            <a:spLocks noGrp="1"/>
          </p:cNvSpPr>
          <p:nvPr/>
        </p:nvSpPr>
        <p:spPr>
          <a:xfrm>
            <a:off x="166370" y="4251325"/>
            <a:ext cx="3987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dirty="0"/>
            </a:br>
            <a:r>
              <a:rPr lang="en-US" altLang="zh-CN" dirty="0"/>
              <a:t>   </a:t>
            </a:r>
            <a:br>
              <a:rPr lang="en-US" altLang="zh-CN" dirty="0"/>
            </a:br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是的，我会。 </a:t>
            </a:r>
            <a:br>
              <a:rPr lang="en-US" altLang="zh-CN" dirty="0"/>
            </a:br>
            <a:endParaRPr lang="zh-CN" alt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8" name="标题 11265"/>
          <p:cNvSpPr>
            <a:spLocks noGrp="1"/>
          </p:cNvSpPr>
          <p:nvPr/>
        </p:nvSpPr>
        <p:spPr>
          <a:xfrm>
            <a:off x="244475" y="5521325"/>
            <a:ext cx="438213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dirty="0"/>
            </a:br>
            <a:r>
              <a:rPr lang="en-US" altLang="zh-CN" dirty="0"/>
              <a:t>   </a:t>
            </a:r>
            <a:br>
              <a:rPr lang="en-US" altLang="zh-CN" dirty="0"/>
            </a:br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不，我不会。 </a:t>
            </a:r>
            <a:br>
              <a:rPr lang="en-US" altLang="zh-CN" dirty="0"/>
            </a:br>
            <a:endParaRPr lang="en-US" altLang="zh-CN" sz="4800" dirty="0"/>
          </a:p>
        </p:txBody>
      </p:sp>
      <p:sp>
        <p:nvSpPr>
          <p:cNvPr id="9" name="标题 11265"/>
          <p:cNvSpPr>
            <a:spLocks noGrp="1"/>
          </p:cNvSpPr>
          <p:nvPr/>
        </p:nvSpPr>
        <p:spPr>
          <a:xfrm>
            <a:off x="4445635" y="5394325"/>
            <a:ext cx="35528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sz="4800" dirty="0"/>
            </a:br>
            <a:r>
              <a:rPr lang="en-US" altLang="zh-CN" sz="4800" dirty="0"/>
              <a:t>   </a:t>
            </a:r>
            <a:br>
              <a:rPr lang="en-US" altLang="zh-CN" dirty="0"/>
            </a:br>
            <a:r>
              <a:rPr lang="en-US" altLang="zh-CN" sz="4800" dirty="0"/>
              <a:t>No, I can't. </a:t>
            </a:r>
            <a:br>
              <a:rPr lang="en-US" altLang="zh-CN" sz="4800" dirty="0"/>
            </a:br>
            <a:endParaRPr lang="en-US" altLang="zh-CN" sz="4800" dirty="0"/>
          </a:p>
        </p:txBody>
      </p:sp>
      <p:sp>
        <p:nvSpPr>
          <p:cNvPr id="10" name="标题 11265"/>
          <p:cNvSpPr>
            <a:spLocks noGrp="1"/>
          </p:cNvSpPr>
          <p:nvPr/>
        </p:nvSpPr>
        <p:spPr>
          <a:xfrm>
            <a:off x="4336415" y="4251325"/>
            <a:ext cx="35528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dirty="0"/>
            </a:br>
            <a:r>
              <a:rPr lang="en-US" altLang="zh-CN" dirty="0"/>
              <a:t>   </a:t>
            </a:r>
            <a:br>
              <a:rPr lang="en-US" altLang="zh-CN" dirty="0"/>
            </a:br>
            <a:r>
              <a:rPr lang="en-US" altLang="zh-CN" sz="4800" dirty="0"/>
              <a:t>Yes, I can. </a:t>
            </a:r>
            <a:br>
              <a:rPr lang="en-US" altLang="zh-CN" sz="4800" dirty="0"/>
            </a:br>
            <a:endParaRPr lang="en-US" altLang="zh-CN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2" grpId="0" build="p"/>
      <p:bldP spid="10" grpId="0"/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7" name="文本框 1"/>
          <p:cNvSpPr txBox="1"/>
          <p:nvPr/>
        </p:nvSpPr>
        <p:spPr>
          <a:xfrm>
            <a:off x="1671320" y="1117918"/>
            <a:ext cx="7010400" cy="56308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>
                <a:latin typeface="-소망B" pitchFamily="2" charset="-127"/>
                <a:ea typeface="-소망B" pitchFamily="2" charset="-127"/>
              </a:rPr>
              <a:t>Little </a:t>
            </a:r>
            <a:r>
              <a:rPr lang="en-US" altLang="zh-CN" sz="4000" u="sng">
                <a:latin typeface="-소망B" pitchFamily="2" charset="-127"/>
                <a:ea typeface="-소망B" pitchFamily="2" charset="-127"/>
              </a:rPr>
              <a:t>      </a:t>
            </a:r>
            <a:r>
              <a:rPr lang="en-US" altLang="zh-CN" sz="4000">
                <a:latin typeface="-소망B" pitchFamily="2" charset="-127"/>
                <a:ea typeface="-소망B" pitchFamily="2" charset="-127"/>
              </a:rPr>
              <a:t>, little</a:t>
            </a:r>
            <a:r>
              <a:rPr lang="en-US" altLang="zh-CN" sz="4000" u="sng">
                <a:latin typeface="-소망B" pitchFamily="2" charset="-127"/>
                <a:ea typeface="-소망B" pitchFamily="2" charset="-127"/>
              </a:rPr>
              <a:t>        </a:t>
            </a:r>
            <a:r>
              <a:rPr lang="en-US" altLang="zh-CN" sz="4000">
                <a:latin typeface="-소망B" pitchFamily="2" charset="-127"/>
                <a:ea typeface="-소망B" pitchFamily="2" charset="-127"/>
              </a:rPr>
              <a:t>,</a:t>
            </a:r>
            <a:endParaRPr lang="en-US" altLang="zh-CN" sz="4000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 sz="4000">
                <a:latin typeface="-소망B" pitchFamily="2" charset="-127"/>
                <a:ea typeface="-소망B" pitchFamily="2" charset="-127"/>
              </a:rPr>
              <a:t>can you </a:t>
            </a:r>
            <a:r>
              <a:rPr lang="en-US" altLang="zh-CN" sz="4000" u="sng">
                <a:latin typeface="-소망B" pitchFamily="2" charset="-127"/>
                <a:ea typeface="-소망B" pitchFamily="2" charset="-127"/>
              </a:rPr>
              <a:t>            </a:t>
            </a:r>
            <a:r>
              <a:rPr lang="en-US" altLang="zh-CN" sz="4000">
                <a:latin typeface="-소망B" pitchFamily="2" charset="-127"/>
                <a:ea typeface="-소망B" pitchFamily="2" charset="-127"/>
              </a:rPr>
              <a:t>?</a:t>
            </a:r>
            <a:endParaRPr lang="en-US" altLang="zh-CN" sz="4000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 sz="4000">
                <a:latin typeface="-소망B" pitchFamily="2" charset="-127"/>
                <a:ea typeface="-소망B" pitchFamily="2" charset="-127"/>
              </a:rPr>
              <a:t>No, I can't. No, I can't. </a:t>
            </a:r>
            <a:endParaRPr lang="en-US" altLang="zh-CN" sz="4000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 sz="4000">
                <a:latin typeface="-소망B" pitchFamily="2" charset="-127"/>
                <a:ea typeface="-소망B" pitchFamily="2" charset="-127"/>
              </a:rPr>
              <a:t>I can't </a:t>
            </a:r>
            <a:r>
              <a:rPr lang="en-US" altLang="zh-CN" sz="4000" u="sng">
                <a:latin typeface="-소망B" pitchFamily="2" charset="-127"/>
                <a:ea typeface="-소망B" pitchFamily="2" charset="-127"/>
              </a:rPr>
              <a:t>           </a:t>
            </a:r>
            <a:r>
              <a:rPr lang="en-US" altLang="zh-CN" sz="4000">
                <a:latin typeface="-소망B" pitchFamily="2" charset="-127"/>
                <a:ea typeface="-소망B" pitchFamily="2" charset="-127"/>
              </a:rPr>
              <a:t>.</a:t>
            </a:r>
            <a:endParaRPr lang="en-US" altLang="zh-CN" sz="4000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 sz="4000">
                <a:latin typeface="-소망B" pitchFamily="2" charset="-127"/>
                <a:ea typeface="-소망B" pitchFamily="2" charset="-127"/>
              </a:rPr>
              <a:t>Little</a:t>
            </a:r>
            <a:r>
              <a:rPr lang="en-US" altLang="zh-CN" sz="4000" u="sng">
                <a:latin typeface="-소망B" pitchFamily="2" charset="-127"/>
                <a:ea typeface="-소망B" pitchFamily="2" charset="-127"/>
              </a:rPr>
              <a:t>       </a:t>
            </a:r>
            <a:r>
              <a:rPr lang="en-US" altLang="zh-CN" sz="4000">
                <a:latin typeface="-소망B" pitchFamily="2" charset="-127"/>
                <a:ea typeface="-소망B" pitchFamily="2" charset="-127"/>
              </a:rPr>
              <a:t>, little</a:t>
            </a:r>
            <a:r>
              <a:rPr lang="en-US" altLang="zh-CN" sz="4000" u="sng">
                <a:latin typeface="-소망B" pitchFamily="2" charset="-127"/>
                <a:ea typeface="-소망B" pitchFamily="2" charset="-127"/>
              </a:rPr>
              <a:t>       </a:t>
            </a:r>
            <a:r>
              <a:rPr lang="en-US" altLang="zh-CN" sz="4000">
                <a:latin typeface="-소망B" pitchFamily="2" charset="-127"/>
                <a:ea typeface="-소망B" pitchFamily="2" charset="-127"/>
              </a:rPr>
              <a:t>,</a:t>
            </a:r>
            <a:endParaRPr lang="en-US" altLang="zh-CN" sz="4000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 sz="4000">
                <a:latin typeface="-소망B" pitchFamily="2" charset="-127"/>
                <a:ea typeface="-소망B" pitchFamily="2" charset="-127"/>
              </a:rPr>
              <a:t> can you</a:t>
            </a:r>
            <a:r>
              <a:rPr lang="en-US" altLang="zh-CN" sz="4000" u="sng">
                <a:latin typeface="-소망B" pitchFamily="2" charset="-127"/>
                <a:ea typeface="-소망B" pitchFamily="2" charset="-127"/>
              </a:rPr>
              <a:t>            </a:t>
            </a:r>
            <a:r>
              <a:rPr lang="en-US" altLang="zh-CN" sz="4000">
                <a:latin typeface="-소망B" pitchFamily="2" charset="-127"/>
                <a:ea typeface="-소망B" pitchFamily="2" charset="-127"/>
              </a:rPr>
              <a:t>?</a:t>
            </a:r>
            <a:endParaRPr lang="en-US" altLang="zh-CN" sz="4000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 sz="4000">
                <a:latin typeface="-소망B" pitchFamily="2" charset="-127"/>
                <a:ea typeface="-소망B" pitchFamily="2" charset="-127"/>
              </a:rPr>
              <a:t>Yes, I can. Yes, I can.</a:t>
            </a:r>
            <a:endParaRPr lang="en-US" altLang="zh-CN" sz="4000">
              <a:latin typeface="-소망B" pitchFamily="2" charset="-127"/>
              <a:ea typeface="-소망B" pitchFamily="2" charset="-127"/>
            </a:endParaRPr>
          </a:p>
          <a:p>
            <a:r>
              <a:rPr lang="en-US" altLang="zh-CN" sz="4000">
                <a:latin typeface="-소망B" pitchFamily="2" charset="-127"/>
                <a:ea typeface="-소망B" pitchFamily="2" charset="-127"/>
              </a:rPr>
              <a:t> I can</a:t>
            </a:r>
            <a:r>
              <a:rPr lang="en-US" altLang="zh-CN" sz="4000" u="sng">
                <a:latin typeface="-소망B" pitchFamily="2" charset="-127"/>
                <a:ea typeface="-소망B" pitchFamily="2" charset="-127"/>
              </a:rPr>
              <a:t>                </a:t>
            </a:r>
            <a:r>
              <a:rPr lang="en-US" altLang="zh-CN" sz="4000">
                <a:latin typeface="-소망B" pitchFamily="2" charset="-127"/>
                <a:ea typeface="-소망B" pitchFamily="2" charset="-127"/>
              </a:rPr>
              <a:t> .</a:t>
            </a:r>
            <a:endParaRPr lang="en-US" altLang="zh-CN" sz="4000">
              <a:latin typeface="-소망B" pitchFamily="2" charset="-127"/>
              <a:ea typeface="-소망B" pitchFamily="2" charset="-127"/>
            </a:endParaRPr>
          </a:p>
          <a:p>
            <a:endParaRPr lang="en-US" altLang="zh-CN" sz="4000">
              <a:latin typeface="-소망B" pitchFamily="2" charset="-127"/>
              <a:ea typeface="-소망B" pitchFamily="2" charset="-127"/>
            </a:endParaRPr>
          </a:p>
        </p:txBody>
      </p:sp>
      <p:sp>
        <p:nvSpPr>
          <p:cNvPr id="16385" name="标题 14337"/>
          <p:cNvSpPr>
            <a:spLocks noGrp="1"/>
          </p:cNvSpPr>
          <p:nvPr/>
        </p:nvSpPr>
        <p:spPr>
          <a:xfrm>
            <a:off x="461645" y="172085"/>
            <a:ext cx="82200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chemeClr val="tx1"/>
                </a:solidFill>
                <a:latin typeface="Times New Roman" panose="02020603050405020304" pitchFamily="2" charset="0"/>
              </a:rPr>
              <a:t>Homework:</a:t>
            </a:r>
            <a:r>
              <a:rPr lang="zh-CN" altLang="en-US" sz="4800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+mn-ea"/>
              </a:rPr>
              <a:t>给家长展示自己编的歌</a:t>
            </a:r>
            <a:endParaRPr lang="zh-CN" altLang="en-US" sz="4800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9260" y="1342390"/>
            <a:ext cx="8320405" cy="5079364"/>
          </a:xfrm>
        </p:spPr>
        <p:txBody>
          <a:bodyPr/>
          <a:p>
            <a:pPr marL="0" indent="0" algn="l" fontAlgn="base">
              <a:buNone/>
            </a:pPr>
            <a:r>
              <a:rPr lang="zh-CN" altLang="en-US" strike="noStrike" noProof="1"/>
              <a:t>     </a:t>
            </a:r>
            <a:r>
              <a:rPr lang="zh-CN" altLang="en-US" sz="2800" strike="noStrike" noProof="1"/>
              <a:t>We must admit that everyone has advantages </a:t>
            </a:r>
            <a:endParaRPr lang="zh-CN" altLang="en-US" sz="2800" strike="noStrike" noProof="1"/>
          </a:p>
          <a:p>
            <a:pPr marL="0" indent="0" algn="l" fontAlgn="base">
              <a:buNone/>
            </a:pPr>
            <a:r>
              <a:rPr lang="zh-CN" altLang="en-US" sz="2800" strike="noStrike" noProof="1"/>
              <a:t>and disadvantages. We can not only look at the </a:t>
            </a:r>
            <a:endParaRPr lang="zh-CN" altLang="en-US" sz="2800" strike="noStrike" noProof="1"/>
          </a:p>
          <a:p>
            <a:pPr marL="0" indent="0" algn="l" fontAlgn="base">
              <a:buNone/>
            </a:pPr>
            <a:r>
              <a:rPr lang="zh-CN" altLang="en-US" sz="2800" strike="noStrike" noProof="1"/>
              <a:t>disadvantages of others</a:t>
            </a:r>
            <a:r>
              <a:rPr lang="en-US" altLang="zh-CN" sz="2800" strike="noStrike" noProof="1"/>
              <a:t>,</a:t>
            </a:r>
            <a:r>
              <a:rPr lang="zh-CN" altLang="en-US" sz="2800" strike="noStrike" noProof="1"/>
              <a:t> in the contrast we </a:t>
            </a:r>
            <a:endParaRPr lang="zh-CN" altLang="en-US" sz="2800" strike="noStrike" noProof="1"/>
          </a:p>
          <a:p>
            <a:pPr marL="0" indent="0" algn="l" fontAlgn="base">
              <a:buNone/>
            </a:pPr>
            <a:r>
              <a:rPr lang="zh-CN" altLang="en-US" sz="2800" strike="noStrike" noProof="1"/>
              <a:t>should find out the advantages of others. Only in this way, can we know our disadvantages and </a:t>
            </a:r>
            <a:endParaRPr lang="zh-CN" altLang="en-US" sz="2800" strike="noStrike" noProof="1"/>
          </a:p>
          <a:p>
            <a:pPr marL="0" indent="0" algn="l" fontAlgn="base">
              <a:buNone/>
            </a:pPr>
            <a:r>
              <a:rPr lang="zh-CN" altLang="en-US" sz="2800" strike="noStrike" noProof="1"/>
              <a:t>learn from others. </a:t>
            </a:r>
            <a:endParaRPr lang="zh-CN" altLang="en-US" sz="2800" strike="noStrike" noProof="1"/>
          </a:p>
          <a:p>
            <a:pPr marL="0" indent="0" fontAlgn="base">
              <a:buNone/>
            </a:pPr>
            <a:r>
              <a:rPr lang="zh-CN" altLang="en-US" strike="noStrike" noProof="1"/>
              <a:t>    </a:t>
            </a:r>
            <a:r>
              <a:rPr lang="zh-CN" altLang="en-US" sz="32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我们得承认每个人都有长处和短处。我们不能只看到他人的短处，我们应该找到他人的长处。只有这样，我们才能认识到自己的短处并向他人学习。</a:t>
            </a:r>
            <a:endParaRPr lang="zh-CN" altLang="en-US" sz="3200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12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12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C:\coolpt\TempSlide\B121.POT</Template>
  <TotalTime>0</TotalTime>
  <Words>1209</Words>
  <Application>WPS 演示</Application>
  <PresentationFormat/>
  <Paragraphs>66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-소망B</vt:lpstr>
      <vt:lpstr>-소망M</vt:lpstr>
      <vt:lpstr>Gulim</vt:lpstr>
      <vt:lpstr>Calibri</vt:lpstr>
      <vt:lpstr>Malgun Gothic</vt:lpstr>
      <vt:lpstr>Times New Roman</vt:lpstr>
      <vt:lpstr>微软雅黑</vt:lpstr>
      <vt:lpstr>Arial Unicode MS</vt:lpstr>
      <vt:lpstr>-소망M</vt:lpstr>
      <vt:lpstr>Segoe Print</vt:lpstr>
      <vt:lpstr>B121</vt:lpstr>
      <vt:lpstr>1_B121</vt:lpstr>
      <vt:lpstr>PowerPoint 演示文稿</vt:lpstr>
      <vt:lpstr>PowerPoint 演示文稿</vt:lpstr>
      <vt:lpstr>PowerPoint 演示文稿</vt:lpstr>
      <vt:lpstr>PowerPoint 演示文稿</vt:lpstr>
      <vt:lpstr>     I can… 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外研通</dc:title>
  <dc:creator>viaton</dc:creator>
  <cp:lastModifiedBy>Administrator</cp:lastModifiedBy>
  <cp:revision>370</cp:revision>
  <dcterms:created xsi:type="dcterms:W3CDTF">2012-07-23T10:10:00Z</dcterms:created>
  <dcterms:modified xsi:type="dcterms:W3CDTF">2018-10-30T15:07:56Z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