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9" r:id="rId3"/>
  </p:sldMasterIdLst>
  <p:notesMasterIdLst>
    <p:notesMasterId r:id="rId6"/>
  </p:notesMasterIdLst>
  <p:sldIdLst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BB962C8B-B14F-4D97-AF65-F5344CB8AC3E}" type="datetime1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sz="440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lvl="0" indent="-228600" algn="l" defTabSz="914400" eaLnBrk="1" fontAlgn="base" latinLnBrk="0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8E8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L 形 3"/>
          <p:cNvSpPr/>
          <p:nvPr/>
        </p:nvSpPr>
        <p:spPr>
          <a:xfrm rot="5400000">
            <a:off x="-20637" y="20638"/>
            <a:ext cx="1160462" cy="111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800" y="0"/>
              </a:cxn>
              <a:cxn ang="0">
                <a:pos x="558800" y="558800"/>
              </a:cxn>
              <a:cxn ang="0">
                <a:pos x="1159934" y="558800"/>
              </a:cxn>
              <a:cxn ang="0">
                <a:pos x="1159934" y="1117600"/>
              </a:cxn>
              <a:cxn ang="0">
                <a:pos x="0" y="1117600"/>
              </a:cxn>
              <a:cxn ang="0">
                <a:pos x="0" y="0"/>
              </a:cxn>
            </a:cxnLst>
            <a:pathLst>
              <a:path w="1159934" h="1117600">
                <a:moveTo>
                  <a:pt x="0" y="0"/>
                </a:moveTo>
                <a:lnTo>
                  <a:pt x="558800" y="0"/>
                </a:lnTo>
                <a:lnTo>
                  <a:pt x="558800" y="558800"/>
                </a:lnTo>
                <a:lnTo>
                  <a:pt x="1159934" y="558800"/>
                </a:lnTo>
                <a:lnTo>
                  <a:pt x="1159934" y="1117600"/>
                </a:lnTo>
                <a:lnTo>
                  <a:pt x="0" y="1117600"/>
                </a:lnTo>
                <a:lnTo>
                  <a:pt x="0" y="0"/>
                </a:lnTo>
                <a:close/>
              </a:path>
            </a:pathLst>
          </a:custGeom>
          <a:solidFill>
            <a:srgbClr val="BF9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71" name="L 形 4"/>
          <p:cNvSpPr/>
          <p:nvPr/>
        </p:nvSpPr>
        <p:spPr>
          <a:xfrm rot="16200000">
            <a:off x="11052175" y="5718175"/>
            <a:ext cx="1160463" cy="111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800" y="0"/>
              </a:cxn>
              <a:cxn ang="0">
                <a:pos x="558800" y="558800"/>
              </a:cxn>
              <a:cxn ang="0">
                <a:pos x="1159934" y="558800"/>
              </a:cxn>
              <a:cxn ang="0">
                <a:pos x="1159934" y="1117600"/>
              </a:cxn>
              <a:cxn ang="0">
                <a:pos x="0" y="1117600"/>
              </a:cxn>
              <a:cxn ang="0">
                <a:pos x="0" y="0"/>
              </a:cxn>
            </a:cxnLst>
            <a:pathLst>
              <a:path w="1159934" h="1117600">
                <a:moveTo>
                  <a:pt x="0" y="0"/>
                </a:moveTo>
                <a:lnTo>
                  <a:pt x="558800" y="0"/>
                </a:lnTo>
                <a:lnTo>
                  <a:pt x="558800" y="558800"/>
                </a:lnTo>
                <a:lnTo>
                  <a:pt x="1159934" y="558800"/>
                </a:lnTo>
                <a:lnTo>
                  <a:pt x="1159934" y="1117600"/>
                </a:lnTo>
                <a:lnTo>
                  <a:pt x="0" y="1117600"/>
                </a:lnTo>
                <a:lnTo>
                  <a:pt x="0" y="0"/>
                </a:lnTo>
                <a:close/>
              </a:path>
            </a:pathLst>
          </a:custGeom>
          <a:solidFill>
            <a:srgbClr val="BF9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99845" y="137160"/>
            <a:ext cx="22098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7200"/>
              <a:t>习题</a:t>
            </a:r>
            <a:endParaRPr lang="zh-CN" altLang="en-US" sz="7200"/>
          </a:p>
        </p:txBody>
      </p:sp>
      <p:sp>
        <p:nvSpPr>
          <p:cNvPr id="4" name="文本框 3"/>
          <p:cNvSpPr txBox="1"/>
          <p:nvPr/>
        </p:nvSpPr>
        <p:spPr>
          <a:xfrm>
            <a:off x="5747385" y="2367915"/>
            <a:ext cx="6130290" cy="212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742950" lvl="1" indent="-285750" algn="l">
              <a:spcBef>
                <a:spcPct val="20000"/>
              </a:spcBef>
              <a:buNone/>
            </a:pPr>
            <a:r>
              <a:rPr lang="en-US" altLang="zh-CN" sz="4400" b="1" dirty="0">
                <a:solidFill>
                  <a:schemeClr val="accent2"/>
                </a:solidFill>
                <a:latin typeface="Times New Roman" panose="02020603050405020304" charset="0"/>
                <a:ea typeface="隶书" pitchFamily="1" charset="-122"/>
                <a:sym typeface="+mn-ea"/>
              </a:rPr>
              <a:t>      </a:t>
            </a:r>
            <a:r>
              <a:rPr lang="zh-CN" altLang="en-US" sz="4400" b="1" dirty="0">
                <a:solidFill>
                  <a:schemeClr val="accent2"/>
                </a:solidFill>
                <a:latin typeface="Times New Roman" panose="02020603050405020304" charset="0"/>
                <a:ea typeface="隶书" pitchFamily="1" charset="-122"/>
                <a:sym typeface="+mn-ea"/>
              </a:rPr>
              <a:t>为什么医院的医生常给危重病人吸氧和点滴葡萄糖？</a:t>
            </a:r>
            <a:endParaRPr lang="zh-CN" altLang="en-US" sz="44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3210" y="1771650"/>
            <a:ext cx="4761865" cy="3924935"/>
          </a:xfrm>
          <a:prstGeom prst="rect">
            <a:avLst/>
          </a:prstGeom>
        </p:spPr>
      </p:pic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5" name="Rectangle 2"/>
          <p:cNvSpPr/>
          <p:nvPr/>
        </p:nvSpPr>
        <p:spPr>
          <a:xfrm>
            <a:off x="1524000" y="0"/>
            <a:ext cx="9144000" cy="279971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2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．能控制物质进出细胞的结构是  </a:t>
            </a:r>
            <a:endParaRPr lang="zh-CN" altLang="en-US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（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</a:rPr>
              <a:t>  </a:t>
            </a: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/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A. 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细胞壁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</a:rPr>
              <a:t>   </a:t>
            </a: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B. 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细胞膜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</a:rPr>
              <a:t>   </a:t>
            </a:r>
            <a:endParaRPr lang="en-US" altLang="zh-CN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/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C. 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液泡膜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</a:rPr>
              <a:t>   </a:t>
            </a: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D.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细胞质</a:t>
            </a:r>
            <a:endParaRPr lang="zh-CN" altLang="en-US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39" name="Text Box 3"/>
          <p:cNvSpPr txBox="1"/>
          <p:nvPr/>
        </p:nvSpPr>
        <p:spPr>
          <a:xfrm>
            <a:off x="3359150" y="504825"/>
            <a:ext cx="525780" cy="9220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540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endParaRPr lang="en-US" altLang="zh-CN" sz="540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707" name="Rectangle 4"/>
          <p:cNvSpPr/>
          <p:nvPr/>
        </p:nvSpPr>
        <p:spPr>
          <a:xfrm>
            <a:off x="1847850" y="2852738"/>
            <a:ext cx="9144000" cy="37846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动物细胞中的能量转换器是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</a:rPr>
              <a:t> </a:t>
            </a:r>
            <a:r>
              <a:rPr lang="en-US" altLang="zh-CN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/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   </a:t>
            </a:r>
            <a:r>
              <a:rPr lang="en-US" altLang="zh-CN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A. </a:t>
            </a: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液泡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</a:rPr>
              <a:t> </a:t>
            </a:r>
            <a:r>
              <a:rPr lang="en-US" altLang="zh-CN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B. </a:t>
            </a: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染色体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</a:rPr>
              <a:t> </a:t>
            </a:r>
            <a:endParaRPr lang="en-US" altLang="zh-CN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/>
            <a:r>
              <a:rPr lang="en-US" altLang="zh-CN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C. </a:t>
            </a: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线粒体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</a:rPr>
              <a:t> </a:t>
            </a:r>
            <a:r>
              <a:rPr lang="en-US" altLang="zh-CN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D. </a:t>
            </a: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叶绿体</a:t>
            </a:r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/>
            <a:endParaRPr lang="zh-CN" altLang="en-US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41" name="Text Box 5"/>
          <p:cNvSpPr txBox="1"/>
          <p:nvPr/>
        </p:nvSpPr>
        <p:spPr>
          <a:xfrm>
            <a:off x="2640013" y="3605213"/>
            <a:ext cx="487680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80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endParaRPr lang="en-US" altLang="zh-CN" sz="480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1" grpId="0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6CBE6"/>
        </a:accent5>
        <a:accent6>
          <a:srgbClr val="D470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WPS 演示</Application>
  <PresentationFormat>宽屏</PresentationFormat>
  <Paragraphs>19</Paragraphs>
  <Slides>2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Times New Roman</vt:lpstr>
      <vt:lpstr>隶书</vt:lpstr>
      <vt:lpstr>Calibri Light</vt:lpstr>
      <vt:lpstr>Office 主题</vt:lpstr>
      <vt:lpstr>1_Office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思言</cp:lastModifiedBy>
  <cp:revision>5</cp:revision>
  <dcterms:created xsi:type="dcterms:W3CDTF">2018-03-01T02:03:00Z</dcterms:created>
  <dcterms:modified xsi:type="dcterms:W3CDTF">2018-11-01T13:24:04Z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