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2" r:id="rId3"/>
    <p:sldId id="317" r:id="rId4"/>
    <p:sldId id="318" r:id="rId6"/>
    <p:sldId id="319" r:id="rId7"/>
    <p:sldId id="321" r:id="rId8"/>
    <p:sldId id="320" r:id="rId9"/>
    <p:sldId id="322" r:id="rId10"/>
    <p:sldId id="326" r:id="rId11"/>
    <p:sldId id="327" r:id="rId12"/>
    <p:sldId id="328" r:id="rId13"/>
    <p:sldId id="329" r:id="rId14"/>
    <p:sldId id="324" r:id="rId15"/>
    <p:sldId id="323" r:id="rId16"/>
    <p:sldId id="325" r:id="rId17"/>
    <p:sldId id="275" r:id="rId18"/>
    <p:sldId id="330" r:id="rId19"/>
    <p:sldId id="30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DCE"/>
    <a:srgbClr val="F7F7D1"/>
    <a:srgbClr val="F6F5D6"/>
    <a:srgbClr val="F7F4CB"/>
    <a:srgbClr val="FAEE26"/>
    <a:srgbClr val="FFFF00"/>
    <a:srgbClr val="990033"/>
    <a:srgbClr val="FF00FF"/>
    <a:srgbClr val="FF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8"/>
    <p:restoredTop sz="86504"/>
  </p:normalViewPr>
  <p:slideViewPr>
    <p:cSldViewPr showGuides="1">
      <p:cViewPr varScale="1">
        <p:scale>
          <a:sx n="79" d="100"/>
          <a:sy n="79" d="100"/>
        </p:scale>
        <p:origin x="-1092" y="-90"/>
      </p:cViewPr>
      <p:guideLst>
        <p:guide orient="horz" pos="2234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4343400"/>
            <a:ext cx="7772400" cy="933450"/>
          </a:xfrm>
        </p:spPr>
        <p:txBody>
          <a:bodyPr/>
          <a:lstStyle>
            <a:lvl1pPr algn="l">
              <a:defRPr sz="36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5334000"/>
            <a:ext cx="6400800" cy="6858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FFCC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39050" y="274639"/>
            <a:ext cx="1276351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0" y="274639"/>
            <a:ext cx="3676651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1" y="1600201"/>
            <a:ext cx="247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38901" y="1600201"/>
            <a:ext cx="247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CE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10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0" name="Rectangle 6"/>
          <p:cNvSpPr>
            <a:spLocks noGrp="1"/>
          </p:cNvSpPr>
          <p:nvPr>
            <p:ph type="body"/>
          </p:nvPr>
        </p:nvSpPr>
        <p:spPr>
          <a:xfrm>
            <a:off x="3810000" y="1600200"/>
            <a:ext cx="51054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.xml"/><Relationship Id="rId12" Type="http://schemas.openxmlformats.org/officeDocument/2006/relationships/image" Target="../media/image26.GIF"/><Relationship Id="rId11" Type="http://schemas.openxmlformats.org/officeDocument/2006/relationships/image" Target="../media/image25.GIF"/><Relationship Id="rId10" Type="http://schemas.openxmlformats.org/officeDocument/2006/relationships/image" Target="../media/image11.GIF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2.xml"/><Relationship Id="rId10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0" Type="http://schemas.openxmlformats.org/officeDocument/2006/relationships/notesSlide" Target="../notesSlides/notesSlide13.xml"/><Relationship Id="rId2" Type="http://schemas.openxmlformats.org/officeDocument/2006/relationships/image" Target="../media/image3.pn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.xml"/><Relationship Id="rId17" Type="http://schemas.openxmlformats.org/officeDocument/2006/relationships/image" Target="../media/image35.jpeg"/><Relationship Id="rId16" Type="http://schemas.openxmlformats.org/officeDocument/2006/relationships/image" Target="../media/image34.jpeg"/><Relationship Id="rId15" Type="http://schemas.openxmlformats.org/officeDocument/2006/relationships/image" Target="../media/image33.jpeg"/><Relationship Id="rId14" Type="http://schemas.openxmlformats.org/officeDocument/2006/relationships/image" Target="../media/image32.jpeg"/><Relationship Id="rId13" Type="http://schemas.openxmlformats.org/officeDocument/2006/relationships/image" Target="../media/image31.jpeg"/><Relationship Id="rId12" Type="http://schemas.openxmlformats.org/officeDocument/2006/relationships/image" Target="../media/image30.jpeg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12.png"/><Relationship Id="rId10" Type="http://schemas.openxmlformats.org/officeDocument/2006/relationships/image" Target="../media/image11.GI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2.wav"/><Relationship Id="rId10" Type="http://schemas.openxmlformats.org/officeDocument/2006/relationships/image" Target="../media/image14.GI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3.wav"/><Relationship Id="rId10" Type="http://schemas.openxmlformats.org/officeDocument/2006/relationships/image" Target="../media/image15.GI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4.wav"/><Relationship Id="rId10" Type="http://schemas.openxmlformats.org/officeDocument/2006/relationships/image" Target="../media/image16.GI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image" Target="../media/image18.jpeg"/><Relationship Id="rId10" Type="http://schemas.openxmlformats.org/officeDocument/2006/relationships/image" Target="../media/image17.w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4098" name="Picture 2" descr="neteas-spring1024-768ko"/>
          <p:cNvPicPr>
            <a:picLocks noGrp="1" noChangeAspect="1"/>
          </p:cNvPicPr>
          <p:nvPr>
            <p:ph idx="4294967295"/>
          </p:nvPr>
        </p:nvPicPr>
        <p:blipFill>
          <a:blip r:embed="rId1">
            <a:lum bright="-6000" contrast="6000"/>
          </a:blip>
          <a:stretch>
            <a:fillRect/>
          </a:stretch>
        </p:blipFill>
        <p:spPr>
          <a:xfrm>
            <a:off x="34925" y="0"/>
            <a:ext cx="9144000" cy="6858000"/>
          </a:xfrm>
        </p:spPr>
      </p:pic>
      <p:sp>
        <p:nvSpPr>
          <p:cNvPr id="4100" name="Text Box 5"/>
          <p:cNvSpPr txBox="1"/>
          <p:nvPr/>
        </p:nvSpPr>
        <p:spPr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1" name="Text Box 6"/>
          <p:cNvSpPr txBox="1"/>
          <p:nvPr/>
        </p:nvSpPr>
        <p:spPr>
          <a:xfrm>
            <a:off x="2771775" y="404813"/>
            <a:ext cx="4259263" cy="14462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880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Module5</a:t>
            </a:r>
            <a:endParaRPr lang="en-US" altLang="zh-CN" sz="880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2" name="Text Box 7"/>
          <p:cNvSpPr txBox="1"/>
          <p:nvPr/>
        </p:nvSpPr>
        <p:spPr>
          <a:xfrm>
            <a:off x="2195513" y="2568258"/>
            <a:ext cx="6435725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60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Unit1 How many?</a:t>
            </a:r>
            <a:endParaRPr lang="en-US" altLang="zh-CN" sz="660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3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13" y="2500313"/>
            <a:ext cx="1223962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8400" y="4005263"/>
            <a:ext cx="1223963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063" y="2500313"/>
            <a:ext cx="1223962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1285875"/>
            <a:ext cx="1223963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13" y="1285875"/>
            <a:ext cx="1223962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875" y="2571750"/>
            <a:ext cx="1223963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矩形 13"/>
          <p:cNvSpPr/>
          <p:nvPr/>
        </p:nvSpPr>
        <p:spPr>
          <a:xfrm>
            <a:off x="3857625" y="5143500"/>
            <a:ext cx="301942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seven</a:t>
            </a:r>
            <a:endParaRPr lang="en-US" altLang="zh-CN" sz="4800" dirty="0">
              <a:solidFill>
                <a:srgbClr val="FF0000"/>
              </a:solidFill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23561" name="TextBox 14"/>
          <p:cNvSpPr txBox="1"/>
          <p:nvPr/>
        </p:nvSpPr>
        <p:spPr>
          <a:xfrm>
            <a:off x="1042988" y="1268413"/>
            <a:ext cx="6786562" cy="3567112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anchor="t">
            <a:spAutoFit/>
          </a:bodyPr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en-US" altLang="zh-CN" sz="9600" i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9600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9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313" y="1357313"/>
            <a:ext cx="1223962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TextBox 15"/>
          <p:cNvSpPr txBox="1"/>
          <p:nvPr/>
        </p:nvSpPr>
        <p:spPr>
          <a:xfrm>
            <a:off x="3214688" y="285750"/>
            <a:ext cx="3143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How many?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25" y="3429000"/>
            <a:ext cx="1100138" cy="1100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4" descr="D:\pictrue\人物和漫画\0754.GIF"/>
          <p:cNvPicPr>
            <a:picLocks noGrp="1" noChangeAspect="1"/>
          </p:cNvPicPr>
          <p:nvPr>
            <p:ph idx="4294967295"/>
          </p:nvPr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25" y="1571625"/>
            <a:ext cx="1171575" cy="1171575"/>
          </a:xfrm>
        </p:spPr>
      </p:pic>
      <p:pic>
        <p:nvPicPr>
          <p:cNvPr id="26627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3" y="1643063"/>
            <a:ext cx="1100137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1643063"/>
            <a:ext cx="1100137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3357563"/>
            <a:ext cx="1100137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3" y="3429000"/>
            <a:ext cx="1100137" cy="1100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8" y="3429000"/>
            <a:ext cx="1100137" cy="110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TextBox 11"/>
          <p:cNvSpPr txBox="1"/>
          <p:nvPr/>
        </p:nvSpPr>
        <p:spPr>
          <a:xfrm>
            <a:off x="1500188" y="5332413"/>
            <a:ext cx="6467475" cy="823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x-none" sz="4800" dirty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26634" name="TextBox 12"/>
          <p:cNvSpPr txBox="1"/>
          <p:nvPr/>
        </p:nvSpPr>
        <p:spPr>
          <a:xfrm>
            <a:off x="1285875" y="1143000"/>
            <a:ext cx="6786563" cy="356711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>
            <a:spAutoFit/>
          </a:bodyPr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en-US" altLang="zh-CN" sz="9600" i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9600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9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4" descr="D:\pictrue\人物和漫画\0754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63" y="1643063"/>
            <a:ext cx="1100137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TextBox 13"/>
          <p:cNvSpPr txBox="1"/>
          <p:nvPr/>
        </p:nvSpPr>
        <p:spPr>
          <a:xfrm>
            <a:off x="3214688" y="285750"/>
            <a:ext cx="5173662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How many</a:t>
            </a:r>
            <a:r>
              <a:rPr lang="zh-CN" altLang="en-US" sz="36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26637" name="文本框 26636"/>
          <p:cNvSpPr txBox="1"/>
          <p:nvPr/>
        </p:nvSpPr>
        <p:spPr>
          <a:xfrm>
            <a:off x="2987675" y="5332413"/>
            <a:ext cx="3184525" cy="1096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6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eight</a:t>
            </a:r>
            <a:endParaRPr lang="zh-CN" altLang="en-US" sz="6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 bldLvl="0" animBg="1"/>
      <p:bldP spid="26637" grpId="0" bldLvl="0"/>
      <p:bldP spid="26637" grpId="1" bldLvl="0"/>
      <p:bldP spid="26637" grpId="2" bldLvl="0"/>
      <p:bldP spid="26637" grpId="3" bldLvl="0"/>
      <p:bldP spid="26637" grpId="4" bldLvl="0"/>
      <p:bldP spid="26637" grpId="5" bldLvl="0"/>
      <p:bldP spid="26637" grpId="6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" name="图片 34817" descr="panpn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-195262"/>
            <a:ext cx="3962400" cy="324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文本框 34818"/>
          <p:cNvSpPr txBox="1"/>
          <p:nvPr/>
        </p:nvSpPr>
        <p:spPr>
          <a:xfrm>
            <a:off x="838200" y="762000"/>
            <a:ext cx="4419600" cy="57943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How many?</a:t>
            </a:r>
            <a:endParaRPr lang="en-US" altLang="zh-CN" sz="3200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4822" name="组合 34821"/>
          <p:cNvGrpSpPr/>
          <p:nvPr/>
        </p:nvGrpSpPr>
        <p:grpSpPr>
          <a:xfrm>
            <a:off x="838200" y="1371600"/>
            <a:ext cx="7543800" cy="3581400"/>
            <a:chOff x="528" y="864"/>
            <a:chExt cx="4752" cy="2256"/>
          </a:xfrm>
        </p:grpSpPr>
        <p:grpSp>
          <p:nvGrpSpPr>
            <p:cNvPr id="15365" name="组合 34822"/>
            <p:cNvGrpSpPr/>
            <p:nvPr/>
          </p:nvGrpSpPr>
          <p:grpSpPr>
            <a:xfrm>
              <a:off x="1776" y="2208"/>
              <a:ext cx="3504" cy="912"/>
              <a:chOff x="1776" y="2064"/>
              <a:chExt cx="2064" cy="768"/>
            </a:xfrm>
          </p:grpSpPr>
          <p:sp>
            <p:nvSpPr>
              <p:cNvPr id="15366" name="矩形 34823"/>
              <p:cNvSpPr/>
              <p:nvPr/>
            </p:nvSpPr>
            <p:spPr>
              <a:xfrm>
                <a:off x="1776" y="2064"/>
                <a:ext cx="2064" cy="384"/>
              </a:xfrm>
              <a:prstGeom prst="rect">
                <a:avLst/>
              </a:prstGeom>
              <a:solidFill>
                <a:schemeClr val="accent2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7" name="矩形 34824"/>
              <p:cNvSpPr/>
              <p:nvPr/>
            </p:nvSpPr>
            <p:spPr>
              <a:xfrm>
                <a:off x="1776" y="2448"/>
                <a:ext cx="2064" cy="384"/>
              </a:xfrm>
              <a:prstGeom prst="rect">
                <a:avLst/>
              </a:prstGeom>
              <a:solidFill>
                <a:srgbClr val="FF66FF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368" name="组合 34825"/>
            <p:cNvGrpSpPr/>
            <p:nvPr/>
          </p:nvGrpSpPr>
          <p:grpSpPr>
            <a:xfrm>
              <a:off x="528" y="864"/>
              <a:ext cx="2016" cy="1824"/>
              <a:chOff x="528" y="864"/>
              <a:chExt cx="2016" cy="1824"/>
            </a:xfrm>
          </p:grpSpPr>
          <p:sp>
            <p:nvSpPr>
              <p:cNvPr id="15369" name="文本框 34826"/>
              <p:cNvSpPr txBox="1"/>
              <p:nvPr/>
            </p:nvSpPr>
            <p:spPr>
              <a:xfrm>
                <a:off x="528" y="864"/>
                <a:ext cx="912" cy="36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35921" dir="2699999" algn="ctr" rotWithShape="0">
                  <a:schemeClr val="tx2"/>
                </a:outerShdw>
              </a:effectLst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altLang="zh-CN" sz="3200">
                    <a:solidFill>
                      <a:srgbClr val="FF0000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rPr>
                  <a:t>One.</a:t>
                </a:r>
                <a:endPara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5370" name="图片 34827" descr="d40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" y="2054"/>
                <a:ext cx="768" cy="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4829" name="组合 34828"/>
          <p:cNvGrpSpPr/>
          <p:nvPr/>
        </p:nvGrpSpPr>
        <p:grpSpPr>
          <a:xfrm>
            <a:off x="838200" y="2057400"/>
            <a:ext cx="4343400" cy="2209800"/>
            <a:chOff x="528" y="1296"/>
            <a:chExt cx="2736" cy="1392"/>
          </a:xfrm>
        </p:grpSpPr>
        <p:sp>
          <p:nvSpPr>
            <p:cNvPr id="15372" name="文本框 34829"/>
            <p:cNvSpPr txBox="1"/>
            <p:nvPr/>
          </p:nvSpPr>
          <p:spPr>
            <a:xfrm>
              <a:off x="528" y="1296"/>
              <a:ext cx="1008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2"/>
              </a:outerShdw>
            </a:effectLst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Two.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373" name="图片 34830" descr="d4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96" y="2054"/>
              <a:ext cx="768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32" name="组合 34831"/>
          <p:cNvGrpSpPr/>
          <p:nvPr/>
        </p:nvGrpSpPr>
        <p:grpSpPr>
          <a:xfrm>
            <a:off x="838200" y="2773363"/>
            <a:ext cx="5410200" cy="1493837"/>
            <a:chOff x="528" y="1747"/>
            <a:chExt cx="3408" cy="941"/>
          </a:xfrm>
        </p:grpSpPr>
        <p:sp>
          <p:nvSpPr>
            <p:cNvPr id="15375" name="文本框 34832"/>
            <p:cNvSpPr txBox="1"/>
            <p:nvPr/>
          </p:nvSpPr>
          <p:spPr>
            <a:xfrm>
              <a:off x="528" y="1747"/>
              <a:ext cx="1152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2"/>
              </a:outerShdw>
            </a:effectLst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Three.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376" name="图片 34833" descr="d4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68" y="2054"/>
              <a:ext cx="768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35" name="组合 34834"/>
          <p:cNvGrpSpPr/>
          <p:nvPr/>
        </p:nvGrpSpPr>
        <p:grpSpPr>
          <a:xfrm>
            <a:off x="838200" y="3260725"/>
            <a:ext cx="6477000" cy="1006475"/>
            <a:chOff x="528" y="2054"/>
            <a:chExt cx="4080" cy="634"/>
          </a:xfrm>
        </p:grpSpPr>
        <p:sp>
          <p:nvSpPr>
            <p:cNvPr id="15378" name="文本框 34835"/>
            <p:cNvSpPr txBox="1"/>
            <p:nvPr/>
          </p:nvSpPr>
          <p:spPr>
            <a:xfrm>
              <a:off x="528" y="2256"/>
              <a:ext cx="912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2"/>
              </a:outerShdw>
            </a:effectLst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Four.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379" name="图片 34836" descr="d4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40" y="2054"/>
              <a:ext cx="768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38" name="组合 34837"/>
          <p:cNvGrpSpPr/>
          <p:nvPr/>
        </p:nvGrpSpPr>
        <p:grpSpPr>
          <a:xfrm>
            <a:off x="838200" y="3260725"/>
            <a:ext cx="7543800" cy="1768475"/>
            <a:chOff x="528" y="2054"/>
            <a:chExt cx="4752" cy="1114"/>
          </a:xfrm>
        </p:grpSpPr>
        <p:sp>
          <p:nvSpPr>
            <p:cNvPr id="15381" name="文本框 34838"/>
            <p:cNvSpPr txBox="1"/>
            <p:nvPr/>
          </p:nvSpPr>
          <p:spPr>
            <a:xfrm>
              <a:off x="528" y="2803"/>
              <a:ext cx="912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2"/>
              </a:outerShdw>
            </a:effectLst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Five.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382" name="图片 34839" descr="d4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12" y="2054"/>
              <a:ext cx="768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83" name="图片 34840" descr="00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7500" y="5943600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51" name="组合 34850"/>
          <p:cNvGrpSpPr/>
          <p:nvPr/>
        </p:nvGrpSpPr>
        <p:grpSpPr>
          <a:xfrm>
            <a:off x="-3421062" y="4292600"/>
            <a:ext cx="7543800" cy="1768475"/>
            <a:chOff x="-2155" y="2704"/>
            <a:chExt cx="4752" cy="1114"/>
          </a:xfrm>
        </p:grpSpPr>
        <p:sp>
          <p:nvSpPr>
            <p:cNvPr id="15385" name="文本框 34819"/>
            <p:cNvSpPr txBox="1"/>
            <p:nvPr/>
          </p:nvSpPr>
          <p:spPr>
            <a:xfrm>
              <a:off x="528" y="3331"/>
              <a:ext cx="764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2"/>
              </a:outerShdw>
            </a:effectLst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six, 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5386" name="组合 34841"/>
            <p:cNvGrpSpPr/>
            <p:nvPr/>
          </p:nvGrpSpPr>
          <p:grpSpPr>
            <a:xfrm>
              <a:off x="-2155" y="2704"/>
              <a:ext cx="4752" cy="1114"/>
              <a:chOff x="528" y="2054"/>
              <a:chExt cx="4752" cy="1114"/>
            </a:xfrm>
          </p:grpSpPr>
          <p:sp>
            <p:nvSpPr>
              <p:cNvPr id="15387" name="文本框 34842"/>
              <p:cNvSpPr txBox="1"/>
              <p:nvPr/>
            </p:nvSpPr>
            <p:spPr>
              <a:xfrm>
                <a:off x="528" y="2803"/>
                <a:ext cx="912" cy="36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35921" dir="2699999" algn="ctr" rotWithShape="0">
                  <a:schemeClr val="tx2"/>
                </a:outerShdw>
              </a:effectLst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endParaRPr lang="zh-CN" altLang="en-US" sz="3200" dirty="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5388" name="图片 34843" descr="d40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2" y="2054"/>
                <a:ext cx="768" cy="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4853" name="组合 34852"/>
          <p:cNvGrpSpPr/>
          <p:nvPr/>
        </p:nvGrpSpPr>
        <p:grpSpPr>
          <a:xfrm>
            <a:off x="-2197100" y="4324350"/>
            <a:ext cx="7543800" cy="1768475"/>
            <a:chOff x="-1338" y="2704"/>
            <a:chExt cx="4752" cy="1114"/>
          </a:xfrm>
        </p:grpSpPr>
        <p:grpSp>
          <p:nvGrpSpPr>
            <p:cNvPr id="15390" name="组合 34844"/>
            <p:cNvGrpSpPr/>
            <p:nvPr/>
          </p:nvGrpSpPr>
          <p:grpSpPr>
            <a:xfrm>
              <a:off x="-1338" y="2704"/>
              <a:ext cx="4752" cy="1114"/>
              <a:chOff x="528" y="2054"/>
              <a:chExt cx="4752" cy="1114"/>
            </a:xfrm>
          </p:grpSpPr>
          <p:sp>
            <p:nvSpPr>
              <p:cNvPr id="15391" name="文本框 34845"/>
              <p:cNvSpPr txBox="1"/>
              <p:nvPr/>
            </p:nvSpPr>
            <p:spPr>
              <a:xfrm>
                <a:off x="528" y="2803"/>
                <a:ext cx="912" cy="36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35921" dir="2699999" algn="ctr" rotWithShape="0">
                  <a:schemeClr val="tx2"/>
                </a:outerShdw>
              </a:effectLst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endParaRPr lang="zh-CN" altLang="en-US" sz="3200" dirty="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5392" name="图片 34846" descr="d40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2" y="2054"/>
                <a:ext cx="768" cy="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5393" name="文本框 34851"/>
            <p:cNvSpPr txBox="1"/>
            <p:nvPr/>
          </p:nvSpPr>
          <p:spPr>
            <a:xfrm>
              <a:off x="1383" y="3330"/>
              <a:ext cx="105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Seven,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55" name="组合 34854"/>
          <p:cNvGrpSpPr/>
          <p:nvPr/>
        </p:nvGrpSpPr>
        <p:grpSpPr>
          <a:xfrm>
            <a:off x="-757237" y="4365625"/>
            <a:ext cx="7543800" cy="1768475"/>
            <a:chOff x="-477" y="2750"/>
            <a:chExt cx="4752" cy="1114"/>
          </a:xfrm>
        </p:grpSpPr>
        <p:grpSp>
          <p:nvGrpSpPr>
            <p:cNvPr id="15395" name="组合 34847"/>
            <p:cNvGrpSpPr/>
            <p:nvPr/>
          </p:nvGrpSpPr>
          <p:grpSpPr>
            <a:xfrm>
              <a:off x="-477" y="2750"/>
              <a:ext cx="4752" cy="1114"/>
              <a:chOff x="528" y="2054"/>
              <a:chExt cx="4752" cy="1114"/>
            </a:xfrm>
          </p:grpSpPr>
          <p:sp>
            <p:nvSpPr>
              <p:cNvPr id="15396" name="文本框 34848"/>
              <p:cNvSpPr txBox="1"/>
              <p:nvPr/>
            </p:nvSpPr>
            <p:spPr>
              <a:xfrm>
                <a:off x="528" y="2803"/>
                <a:ext cx="912" cy="36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35921" dir="2699999" algn="ctr" rotWithShape="0">
                  <a:schemeClr val="tx2"/>
                </a:outerShdw>
              </a:effectLst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endParaRPr lang="zh-CN" altLang="en-US" sz="3200" dirty="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5397" name="图片 34849" descr="d40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2" y="2054"/>
                <a:ext cx="768" cy="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5398" name="文本框 34853"/>
            <p:cNvSpPr txBox="1"/>
            <p:nvPr/>
          </p:nvSpPr>
          <p:spPr>
            <a:xfrm>
              <a:off x="2562" y="3330"/>
              <a:ext cx="9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en-US" altLang="zh-CN" sz="32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Eight.</a:t>
              </a:r>
              <a:endParaRPr lang="en-US" altLang="zh-CN" sz="32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图片 450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2950" y="3429000"/>
            <a:ext cx="1584325" cy="124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图片 450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3663" y="2349500"/>
            <a:ext cx="1439862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图片 450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3800" y="1557338"/>
            <a:ext cx="1511300" cy="1185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图片 450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475" y="1125538"/>
            <a:ext cx="1584325" cy="1243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图片 450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713" y="1844675"/>
            <a:ext cx="1657350" cy="107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图片 450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8888" y="2781300"/>
            <a:ext cx="1728787" cy="1211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4" name="图片 450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088" y="3933825"/>
            <a:ext cx="1584325" cy="124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5" name="图片 450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825" y="5157788"/>
            <a:ext cx="1512888" cy="122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标题 45065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86687" cy="782637"/>
          </a:xfrm>
        </p:spPr>
        <p:txBody>
          <a:bodyPr anchor="ctr"/>
          <a:p>
            <a:r>
              <a:rPr lang="en-US" altLang="zh-CN" b="1">
                <a:solidFill>
                  <a:srgbClr val="003399"/>
                </a:solidFill>
              </a:rPr>
              <a:t>Magic  Cards </a:t>
            </a:r>
            <a:r>
              <a:rPr lang="zh-CN" altLang="en-US" b="1" dirty="0">
                <a:solidFill>
                  <a:srgbClr val="003399"/>
                </a:solidFill>
              </a:rPr>
              <a:t>（魔法牌）</a:t>
            </a:r>
            <a:endParaRPr lang="zh-CN" altLang="en-US" b="1" dirty="0">
              <a:solidFill>
                <a:srgbClr val="003399"/>
              </a:solidFill>
            </a:endParaRPr>
          </a:p>
        </p:txBody>
      </p:sp>
      <p:sp>
        <p:nvSpPr>
          <p:cNvPr id="45067" name="文本框 45066"/>
          <p:cNvSpPr txBox="1"/>
          <p:nvPr/>
        </p:nvSpPr>
        <p:spPr>
          <a:xfrm>
            <a:off x="3492500" y="1196975"/>
            <a:ext cx="1538288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one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8" name="文本框 45067"/>
          <p:cNvSpPr txBox="1"/>
          <p:nvPr/>
        </p:nvSpPr>
        <p:spPr>
          <a:xfrm>
            <a:off x="7092950" y="3573463"/>
            <a:ext cx="149542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two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9" name="文本框 45068"/>
          <p:cNvSpPr txBox="1"/>
          <p:nvPr/>
        </p:nvSpPr>
        <p:spPr>
          <a:xfrm>
            <a:off x="0" y="5373688"/>
            <a:ext cx="20478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three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0" name="文本框 45069"/>
          <p:cNvSpPr txBox="1"/>
          <p:nvPr/>
        </p:nvSpPr>
        <p:spPr>
          <a:xfrm>
            <a:off x="1258888" y="2852738"/>
            <a:ext cx="1665287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four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1" name="文本框 45070"/>
          <p:cNvSpPr txBox="1"/>
          <p:nvPr/>
        </p:nvSpPr>
        <p:spPr>
          <a:xfrm>
            <a:off x="6372225" y="2420938"/>
            <a:ext cx="14970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five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2" name="文本框 45071"/>
          <p:cNvSpPr txBox="1"/>
          <p:nvPr/>
        </p:nvSpPr>
        <p:spPr>
          <a:xfrm>
            <a:off x="1908175" y="1844675"/>
            <a:ext cx="1243013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six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3" name="文本框 45072"/>
          <p:cNvSpPr txBox="1"/>
          <p:nvPr/>
        </p:nvSpPr>
        <p:spPr>
          <a:xfrm>
            <a:off x="4643438" y="1700213"/>
            <a:ext cx="2344737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seven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4" name="文本框 45073"/>
          <p:cNvSpPr txBox="1"/>
          <p:nvPr/>
        </p:nvSpPr>
        <p:spPr>
          <a:xfrm>
            <a:off x="611188" y="4076700"/>
            <a:ext cx="200342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eight</a:t>
            </a:r>
            <a:endParaRPr lang="en-US" altLang="zh-CN" sz="6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  <p:bldP spid="45068" grpId="0"/>
      <p:bldP spid="45069" grpId="0"/>
      <p:bldP spid="45070" grpId="0"/>
      <p:bldP spid="45071" grpId="0"/>
      <p:bldP spid="45072" grpId="0"/>
      <p:bldP spid="45073" grpId="0"/>
      <p:bldP spid="45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" name="图片 46081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500" y="333375"/>
            <a:ext cx="4572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图片 46082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33375"/>
            <a:ext cx="61912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46083" descr="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7050" y="476250"/>
            <a:ext cx="1000125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46084" descr="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550" y="404813"/>
            <a:ext cx="82867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46085" descr="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1500" y="549275"/>
            <a:ext cx="838200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46086" descr="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9613" y="549275"/>
            <a:ext cx="115252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46087" descr="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1013" y="549275"/>
            <a:ext cx="9048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46088" descr="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40200" y="476250"/>
            <a:ext cx="14668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文本框 46089"/>
          <p:cNvSpPr txBox="1"/>
          <p:nvPr/>
        </p:nvSpPr>
        <p:spPr>
          <a:xfrm>
            <a:off x="323850" y="4365625"/>
            <a:ext cx="10318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one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文本框 46090"/>
          <p:cNvSpPr txBox="1"/>
          <p:nvPr/>
        </p:nvSpPr>
        <p:spPr>
          <a:xfrm>
            <a:off x="684213" y="5516563"/>
            <a:ext cx="13430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three</a:t>
            </a:r>
            <a:endParaRPr lang="en-US" altLang="zh-CN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文本框 46091"/>
          <p:cNvSpPr txBox="1"/>
          <p:nvPr/>
        </p:nvSpPr>
        <p:spPr>
          <a:xfrm>
            <a:off x="3203575" y="4365625"/>
            <a:ext cx="9747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two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4" name="文本框 46092"/>
          <p:cNvSpPr txBox="1"/>
          <p:nvPr/>
        </p:nvSpPr>
        <p:spPr>
          <a:xfrm>
            <a:off x="2916238" y="5516563"/>
            <a:ext cx="974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five</a:t>
            </a:r>
            <a:endParaRPr lang="en-US" altLang="zh-CN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5" name="文本框 46093"/>
          <p:cNvSpPr txBox="1"/>
          <p:nvPr/>
        </p:nvSpPr>
        <p:spPr>
          <a:xfrm>
            <a:off x="5508625" y="4292600"/>
            <a:ext cx="8048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six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6" name="文本框 46094"/>
          <p:cNvSpPr txBox="1"/>
          <p:nvPr/>
        </p:nvSpPr>
        <p:spPr>
          <a:xfrm>
            <a:off x="6567488" y="52339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7" name="文本框 46095"/>
          <p:cNvSpPr txBox="1"/>
          <p:nvPr/>
        </p:nvSpPr>
        <p:spPr>
          <a:xfrm>
            <a:off x="4716463" y="5589588"/>
            <a:ext cx="15398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seven</a:t>
            </a:r>
            <a:endParaRPr lang="en-US" altLang="zh-CN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8" name="文本框 46096"/>
          <p:cNvSpPr txBox="1"/>
          <p:nvPr/>
        </p:nvSpPr>
        <p:spPr>
          <a:xfrm>
            <a:off x="7812088" y="4365625"/>
            <a:ext cx="10604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four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9" name="文本框 46097"/>
          <p:cNvSpPr txBox="1"/>
          <p:nvPr/>
        </p:nvSpPr>
        <p:spPr>
          <a:xfrm>
            <a:off x="7092950" y="5589588"/>
            <a:ext cx="12858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eight</a:t>
            </a:r>
            <a:endParaRPr lang="en-US" altLang="zh-CN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9" name="直接连接符 46098"/>
          <p:cNvSpPr/>
          <p:nvPr/>
        </p:nvSpPr>
        <p:spPr>
          <a:xfrm>
            <a:off x="395288" y="1628775"/>
            <a:ext cx="3024187" cy="2879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0" name="直接连接符 46099"/>
          <p:cNvSpPr/>
          <p:nvPr/>
        </p:nvSpPr>
        <p:spPr>
          <a:xfrm>
            <a:off x="1476375" y="1484313"/>
            <a:ext cx="6480175" cy="3024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1" name="直接连接符 46100"/>
          <p:cNvSpPr/>
          <p:nvPr/>
        </p:nvSpPr>
        <p:spPr>
          <a:xfrm>
            <a:off x="2700338" y="1341438"/>
            <a:ext cx="3024187" cy="3024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2" name="直接连接符 46101"/>
          <p:cNvSpPr/>
          <p:nvPr/>
        </p:nvSpPr>
        <p:spPr>
          <a:xfrm flipH="1">
            <a:off x="1042988" y="1557338"/>
            <a:ext cx="2665412" cy="29511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3" name="直接连接符 46102"/>
          <p:cNvSpPr/>
          <p:nvPr/>
        </p:nvSpPr>
        <p:spPr>
          <a:xfrm>
            <a:off x="4859338" y="1484313"/>
            <a:ext cx="2520950" cy="41767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4" name="直接连接符 46103"/>
          <p:cNvSpPr/>
          <p:nvPr/>
        </p:nvSpPr>
        <p:spPr>
          <a:xfrm flipH="1">
            <a:off x="3779838" y="1484313"/>
            <a:ext cx="2447925" cy="42497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5" name="直接连接符 46104"/>
          <p:cNvSpPr/>
          <p:nvPr/>
        </p:nvSpPr>
        <p:spPr>
          <a:xfrm flipH="1">
            <a:off x="1835150" y="1484313"/>
            <a:ext cx="5041900" cy="4032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06" name="直接连接符 46105"/>
          <p:cNvSpPr/>
          <p:nvPr/>
        </p:nvSpPr>
        <p:spPr>
          <a:xfrm flipH="1">
            <a:off x="5940425" y="1628775"/>
            <a:ext cx="2447925" cy="40322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8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5" descr="06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925" y="117475"/>
            <a:ext cx="91424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3"/>
          <p:cNvSpPr>
            <a:spLocks noTextEdit="1"/>
          </p:cNvSpPr>
          <p:nvPr/>
        </p:nvSpPr>
        <p:spPr>
          <a:xfrm>
            <a:off x="500063" y="500063"/>
            <a:ext cx="3386137" cy="12858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Homework: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283575" cy="279971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Count the number from one to four.</a:t>
            </a:r>
            <a:endParaRPr kumimoji="0" lang="en-US" altLang="zh-CN" sz="3200" kern="1200" cap="none" spc="0" normalizeH="0" baseline="0" noProof="0" dirty="0">
              <a:solidFill>
                <a:srgbClr val="FF66FF"/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</a:t>
            </a:r>
            <a:r>
              <a:rPr kumimoji="0" lang="zh-CN" altLang="en-US" sz="3200" kern="1200" cap="none" spc="0" normalizeH="0" baseline="0" noProof="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CN" altLang="en-US" sz="3200" b="1" kern="1200" cap="none" spc="0" normalizeH="0" baseline="0" noProof="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从一</a:t>
            </a:r>
            <a:r>
              <a:rPr kumimoji="0" lang="zh-CN" altLang="en-US" sz="3200" b="1" kern="1200" cap="none" spc="0" normalizeH="0" baseline="0" noProof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数</a:t>
            </a:r>
            <a:r>
              <a:rPr kumimoji="0" lang="zh-CN" altLang="en-US" sz="3200" b="1" kern="1200" cap="none" spc="0" normalizeH="0" baseline="0" noProof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到八</a:t>
            </a:r>
            <a:r>
              <a:rPr kumimoji="0" lang="zh-CN" altLang="en-US" sz="3200" kern="1200" cap="none" spc="0" normalizeH="0" baseline="0" noProof="0" smtClean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3200" kern="1200" cap="none" spc="0" normalizeH="0" baseline="0" noProof="0" dirty="0">
              <a:solidFill>
                <a:srgbClr val="FF00FF"/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Tell your parents some telephone numbers.</a:t>
            </a:r>
            <a:r>
              <a:rPr kumimoji="0" lang="en-US" altLang="zh-CN" sz="2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</a:t>
            </a:r>
            <a:endParaRPr kumimoji="0" lang="en-US" altLang="zh-CN" sz="3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kern="1200" cap="none" spc="0" normalizeH="0" baseline="0" noProof="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3200" b="1" kern="1200" cap="none" spc="0" normalizeH="0" baseline="0" noProof="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用英文告诉家长自己家和朋友家的电话号码</a:t>
            </a:r>
            <a:r>
              <a:rPr kumimoji="0" lang="en-US" sz="3200" kern="1200" cap="none" spc="0" normalizeH="0" baseline="0" noProof="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kern="1200" cap="none" spc="0" normalizeH="0" baseline="0" noProof="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endParaRPr kumimoji="0" lang="en-US" altLang="zh-CN" sz="3200" kern="1200" cap="none" spc="0" normalizeH="0" baseline="0" noProof="0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3" name="标题 286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28674" name="文本占位符 28674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28675" name="图片 286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28676"/>
          <p:cNvSpPr txBox="1"/>
          <p:nvPr/>
        </p:nvSpPr>
        <p:spPr>
          <a:xfrm>
            <a:off x="1260475" y="1270000"/>
            <a:ext cx="5545138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5400" dirty="0">
                <a:latin typeface="Arial" panose="020B0604020202020204" pitchFamily="34" charset="0"/>
                <a:ea typeface="宋体" panose="02010600030101010101" pitchFamily="2" charset="-122"/>
              </a:rPr>
              <a:t>Let's sing a song .</a:t>
            </a:r>
            <a:endParaRPr lang="zh-CN" altLang="en-US" sz="5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28677"/>
          <p:cNvSpPr txBox="1"/>
          <p:nvPr/>
        </p:nvSpPr>
        <p:spPr>
          <a:xfrm>
            <a:off x="1239838" y="3013075"/>
            <a:ext cx="5475605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6000" dirty="0">
              <a:solidFill>
                <a:srgbClr val="1A39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6000" dirty="0">
                <a:solidFill>
                  <a:srgbClr val="1A39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Ten little fingers</a:t>
            </a:r>
            <a:endParaRPr lang="zh-CN" altLang="en-US" sz="6000" dirty="0">
              <a:solidFill>
                <a:srgbClr val="1A39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>
              <a:buNone/>
            </a:pPr>
            <a:endParaRPr lang="zh-CN" altLang="zh-CN" dirty="0"/>
          </a:p>
        </p:txBody>
      </p:sp>
      <p:pic>
        <p:nvPicPr>
          <p:cNvPr id="15362" name="Picture 3" descr="middle9fv1cz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37590" y="-276860"/>
            <a:ext cx="11040110" cy="828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" name="Picture 2" descr="panpn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962400" cy="324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3" descr="桌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241550"/>
            <a:ext cx="5975350" cy="461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AutoShape 4"/>
          <p:cNvSpPr/>
          <p:nvPr/>
        </p:nvSpPr>
        <p:spPr>
          <a:xfrm>
            <a:off x="3460750" y="3048000"/>
            <a:ext cx="533400" cy="4572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4" name="AutoShape 5"/>
          <p:cNvSpPr/>
          <p:nvPr/>
        </p:nvSpPr>
        <p:spPr>
          <a:xfrm>
            <a:off x="4222750" y="2971800"/>
            <a:ext cx="5334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5" name="AutoShape 6"/>
          <p:cNvSpPr/>
          <p:nvPr/>
        </p:nvSpPr>
        <p:spPr>
          <a:xfrm>
            <a:off x="4908550" y="2971800"/>
            <a:ext cx="533400" cy="457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6" name="AutoShape 7"/>
          <p:cNvSpPr/>
          <p:nvPr/>
        </p:nvSpPr>
        <p:spPr>
          <a:xfrm>
            <a:off x="5670550" y="2971800"/>
            <a:ext cx="533400" cy="4572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7" name="AutoShape 8"/>
          <p:cNvSpPr/>
          <p:nvPr/>
        </p:nvSpPr>
        <p:spPr>
          <a:xfrm>
            <a:off x="6432550" y="3048000"/>
            <a:ext cx="533400" cy="457200"/>
          </a:xfrm>
          <a:prstGeom prst="cube">
            <a:avLst>
              <a:gd name="adj" fmla="val 25000"/>
            </a:avLst>
          </a:prstGeom>
          <a:solidFill>
            <a:srgbClr val="CC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8" name="WordArt 11"/>
          <p:cNvSpPr>
            <a:spLocks noTextEdit="1"/>
          </p:cNvSpPr>
          <p:nvPr/>
        </p:nvSpPr>
        <p:spPr>
          <a:xfrm>
            <a:off x="3886200" y="914400"/>
            <a:ext cx="4343400" cy="1447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How many ?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5" descr="0233青蛙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1476375"/>
            <a:ext cx="1981200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2"/>
          <p:cNvSpPr/>
          <p:nvPr/>
        </p:nvSpPr>
        <p:spPr>
          <a:xfrm>
            <a:off x="2362200" y="2743200"/>
            <a:ext cx="4572000" cy="2514600"/>
          </a:xfrm>
          <a:prstGeom prst="cube">
            <a:avLst>
              <a:gd name="adj" fmla="val 0"/>
            </a:avLst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4" name="WordArt 8"/>
          <p:cNvSpPr>
            <a:spLocks noTextEdit="1"/>
          </p:cNvSpPr>
          <p:nvPr/>
        </p:nvSpPr>
        <p:spPr>
          <a:xfrm>
            <a:off x="3886200" y="3581400"/>
            <a:ext cx="1295400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O n e</a:t>
            </a:r>
            <a:endParaRPr lang="zh-CN" alt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0200" y="1371600"/>
            <a:ext cx="5638800" cy="2686050"/>
            <a:chOff x="0" y="0"/>
            <a:chExt cx="3552" cy="1692"/>
          </a:xfrm>
        </p:grpSpPr>
        <p:pic>
          <p:nvPicPr>
            <p:cNvPr id="7170" name="Picture 3" descr="gif0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256" cy="16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1" name="Picture 8" descr="gif0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" y="0"/>
              <a:ext cx="2256" cy="16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2" name="AutoShape 2"/>
          <p:cNvSpPr/>
          <p:nvPr/>
        </p:nvSpPr>
        <p:spPr>
          <a:xfrm>
            <a:off x="2286000" y="2819400"/>
            <a:ext cx="4572000" cy="2362200"/>
          </a:xfrm>
          <a:prstGeom prst="cube">
            <a:avLst>
              <a:gd name="adj" fmla="val 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8" name="WordArt 10"/>
          <p:cNvSpPr>
            <a:spLocks noTextEdit="1"/>
          </p:cNvSpPr>
          <p:nvPr/>
        </p:nvSpPr>
        <p:spPr>
          <a:xfrm>
            <a:off x="3886200" y="3581400"/>
            <a:ext cx="1295400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FF66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 w o</a:t>
            </a:r>
            <a:endParaRPr lang="zh-CN" alt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FFFF66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438400" y="2133600"/>
            <a:ext cx="4343400" cy="1905000"/>
            <a:chOff x="0" y="0"/>
            <a:chExt cx="2736" cy="1200"/>
          </a:xfrm>
        </p:grpSpPr>
        <p:pic>
          <p:nvPicPr>
            <p:cNvPr id="8194" name="Picture 7" descr="d00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873" cy="11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5" name="Picture 8" descr="d00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3" y="62"/>
              <a:ext cx="873" cy="11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6" name="Picture 9" descr="d00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63" y="0"/>
              <a:ext cx="873" cy="11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7" name="AutoShape 6"/>
          <p:cNvSpPr/>
          <p:nvPr/>
        </p:nvSpPr>
        <p:spPr>
          <a:xfrm>
            <a:off x="2209800" y="3200400"/>
            <a:ext cx="4572000" cy="2133600"/>
          </a:xfrm>
          <a:prstGeom prst="cube">
            <a:avLst>
              <a:gd name="adj" fmla="val 0"/>
            </a:avLst>
          </a:prstGeom>
          <a:solidFill>
            <a:srgbClr val="CC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2" name="WordArt 11"/>
          <p:cNvSpPr>
            <a:spLocks noTextEdit="1"/>
          </p:cNvSpPr>
          <p:nvPr/>
        </p:nvSpPr>
        <p:spPr>
          <a:xfrm>
            <a:off x="3505200" y="3903663"/>
            <a:ext cx="1981200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66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 h r e e</a:t>
            </a:r>
            <a:endParaRPr lang="zh-CN" alt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FF66FF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438400" y="1981200"/>
            <a:ext cx="4549775" cy="949325"/>
            <a:chOff x="0" y="0"/>
            <a:chExt cx="2866" cy="598"/>
          </a:xfrm>
        </p:grpSpPr>
        <p:pic>
          <p:nvPicPr>
            <p:cNvPr id="9218" name="Picture 8" descr="dh0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19" name="Picture 9" descr="dh0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" y="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0" name="Picture 10" descr="dh0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8" y="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Picture 11" descr="dh0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60" y="0"/>
              <a:ext cx="706" cy="5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2" name="AutoShape 7"/>
          <p:cNvSpPr/>
          <p:nvPr/>
        </p:nvSpPr>
        <p:spPr>
          <a:xfrm>
            <a:off x="2438400" y="2743200"/>
            <a:ext cx="4572000" cy="2209800"/>
          </a:xfrm>
          <a:prstGeom prst="cube">
            <a:avLst>
              <a:gd name="adj" fmla="val 0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WordArt 13"/>
          <p:cNvSpPr>
            <a:spLocks noTextEdit="1"/>
          </p:cNvSpPr>
          <p:nvPr/>
        </p:nvSpPr>
        <p:spPr>
          <a:xfrm>
            <a:off x="3492500" y="3429000"/>
            <a:ext cx="1981200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99CC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F o u r</a:t>
            </a:r>
            <a:endParaRPr lang="zh-CN" altLang="en-US" sz="3600" spc="-360">
              <a:ln w="12700" cap="flat" cmpd="sng">
                <a:solidFill>
                  <a:srgbClr val="99CC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1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4" descr="j02997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88" y="428625"/>
            <a:ext cx="1357312" cy="150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6"/>
          <p:cNvGrpSpPr/>
          <p:nvPr/>
        </p:nvGrpSpPr>
        <p:grpSpPr>
          <a:xfrm>
            <a:off x="5000625" y="214313"/>
            <a:ext cx="3497263" cy="1882775"/>
            <a:chOff x="3877" y="436"/>
            <a:chExt cx="1580" cy="1633"/>
          </a:xfrm>
        </p:grpSpPr>
        <p:pic>
          <p:nvPicPr>
            <p:cNvPr id="10243" name="Picture 17" descr="鸟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7" y="753"/>
              <a:ext cx="1080" cy="13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4" name="Picture 18" descr="鸟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436"/>
              <a:ext cx="1080" cy="131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" name="Picture 31" descr="12S93V2UZ-395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143250"/>
            <a:ext cx="3532188" cy="192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5" descr="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0750" y="4429125"/>
            <a:ext cx="1135063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5" descr="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0750" y="2857500"/>
            <a:ext cx="1135063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5" descr="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8063" y="2857500"/>
            <a:ext cx="1135062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5" descr="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8063" y="4429125"/>
            <a:ext cx="1135062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>
            <a:off x="1" y="1714487"/>
            <a:ext cx="3071801" cy="92333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one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57818" y="1714487"/>
            <a:ext cx="3500463" cy="92333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two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597" y="5143511"/>
            <a:ext cx="3143272" cy="92333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three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43570" y="5929330"/>
            <a:ext cx="3214711" cy="923331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four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1" name="TextBox 7"/>
          <p:cNvSpPr txBox="1"/>
          <p:nvPr/>
        </p:nvSpPr>
        <p:spPr>
          <a:xfrm>
            <a:off x="3929063" y="2928938"/>
            <a:ext cx="1500187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800" dirty="0">
                <a:latin typeface="Comic Sans MS" panose="030F0702030302020204" charset="0"/>
                <a:ea typeface="宋体" panose="02010600030101010101" pitchFamily="2" charset="-122"/>
              </a:rPr>
              <a:t>five</a:t>
            </a:r>
            <a:endParaRPr lang="en-US" altLang="zh-CN" sz="4800" dirty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pic>
        <p:nvPicPr>
          <p:cNvPr id="25603" name="Picture 2" descr="D:\pictrue\人物和漫画\0610.GIF"/>
          <p:cNvPicPr>
            <a:picLocks noChangeAspect="1"/>
          </p:cNvPicPr>
          <p:nvPr/>
        </p:nvPicPr>
        <p:blipFill>
          <a:blip r:embed="rId10">
            <a:lum bright="4001"/>
          </a:blip>
          <a:stretch>
            <a:fillRect/>
          </a:stretch>
        </p:blipFill>
        <p:spPr>
          <a:xfrm>
            <a:off x="3563938" y="1628775"/>
            <a:ext cx="219075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2" descr="D:\pictrue\人物和漫画\0610.GIF"/>
          <p:cNvPicPr>
            <a:picLocks noChangeAspect="1"/>
          </p:cNvPicPr>
          <p:nvPr/>
        </p:nvPicPr>
        <p:blipFill>
          <a:blip r:embed="rId10">
            <a:lum bright="4001"/>
          </a:blip>
          <a:stretch>
            <a:fillRect/>
          </a:stretch>
        </p:blipFill>
        <p:spPr>
          <a:xfrm>
            <a:off x="3492500" y="1628775"/>
            <a:ext cx="2214563" cy="22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" descr="D:\pictrue\人物和漫画\0610.GIF"/>
          <p:cNvPicPr>
            <a:picLocks noChangeAspect="1"/>
          </p:cNvPicPr>
          <p:nvPr/>
        </p:nvPicPr>
        <p:blipFill>
          <a:blip r:embed="rId10">
            <a:lum bright="4001"/>
          </a:blip>
          <a:stretch>
            <a:fillRect/>
          </a:stretch>
        </p:blipFill>
        <p:spPr>
          <a:xfrm>
            <a:off x="3563938" y="162877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" descr="D:\pictrue\人物和漫画\0610.GIF"/>
          <p:cNvPicPr>
            <a:picLocks noChangeAspect="1"/>
          </p:cNvPicPr>
          <p:nvPr/>
        </p:nvPicPr>
        <p:blipFill>
          <a:blip r:embed="rId10">
            <a:lum bright="4001"/>
          </a:blip>
          <a:stretch>
            <a:fillRect/>
          </a:stretch>
        </p:blipFill>
        <p:spPr>
          <a:xfrm>
            <a:off x="3492500" y="1700213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3214688" y="285750"/>
            <a:ext cx="3143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How many?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pic>
        <p:nvPicPr>
          <p:cNvPr id="25608" name="Picture 2" descr="D:\pictrue\人物和漫画\0610.GIF"/>
          <p:cNvPicPr>
            <a:picLocks noChangeAspect="1"/>
          </p:cNvPicPr>
          <p:nvPr/>
        </p:nvPicPr>
        <p:blipFill>
          <a:blip r:embed="rId10">
            <a:lum bright="4001"/>
          </a:blip>
          <a:stretch>
            <a:fillRect/>
          </a:stretch>
        </p:blipFill>
        <p:spPr>
          <a:xfrm>
            <a:off x="3492500" y="162877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7213918" y="3603625"/>
            <a:ext cx="16046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five</a:t>
            </a:r>
            <a:endParaRPr lang="en-US" altLang="zh-CN" sz="72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09389 L 0.21892 0.2391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8 0.0858 L 0.20712 -0.247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48 L -0.19201 -0.224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91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6244 L -0.18941 0.2312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03 -0.009167 L 0.046181 0.040463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0" y="5732463"/>
            <a:ext cx="9144000" cy="1125538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rcRect r="72971"/>
          <a:stretch>
            <a:fillRect/>
          </a:stretch>
        </p:blipFill>
        <p:spPr>
          <a:xfrm>
            <a:off x="4271963" y="5662613"/>
            <a:ext cx="251936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/>
        </p:nvPicPr>
        <p:blipFill>
          <a:blip r:embed="rId2"/>
          <a:srcRect r="33527" b="78349"/>
          <a:stretch>
            <a:fillRect/>
          </a:stretch>
        </p:blipFill>
        <p:spPr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503238"/>
            <a:ext cx="41973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4"/>
          <p:cNvPicPr>
            <a:picLocks noChangeAspect="1"/>
          </p:cNvPicPr>
          <p:nvPr/>
        </p:nvPicPr>
        <p:blipFill>
          <a:blip r:embed="rId4"/>
          <a:srcRect l="33527" b="78349"/>
          <a:stretch>
            <a:fillRect/>
          </a:stretch>
        </p:blipFill>
        <p:spPr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446838"/>
            <a:ext cx="59690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2"/>
          <p:cNvGrpSpPr/>
          <p:nvPr/>
        </p:nvGrpSpPr>
        <p:grpSpPr>
          <a:xfrm>
            <a:off x="7658100" y="4802188"/>
            <a:ext cx="1328738" cy="2055812"/>
            <a:chOff x="5836357" y="4560894"/>
            <a:chExt cx="1327930" cy="2056092"/>
          </a:xfrm>
        </p:grpSpPr>
        <p:pic>
          <p:nvPicPr>
            <p:cNvPr id="13322" name="图片 5"/>
            <p:cNvPicPr>
              <a:picLocks noChangeAspect="1"/>
            </p:cNvPicPr>
            <p:nvPr/>
          </p:nvPicPr>
          <p:blipFill>
            <a:blip r:embed="rId7"/>
            <a:srcRect l="35500" r="32249" b="80045"/>
            <a:stretch>
              <a:fillRect/>
            </a:stretch>
          </p:blipFill>
          <p:spPr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6478" y="4847939"/>
              <a:ext cx="1247809" cy="17690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6363" y="4945063"/>
            <a:ext cx="1549400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7" name="TextBox 9"/>
          <p:cNvSpPr txBox="1"/>
          <p:nvPr/>
        </p:nvSpPr>
        <p:spPr>
          <a:xfrm>
            <a:off x="4000500" y="3000375"/>
            <a:ext cx="1143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six</a:t>
            </a:r>
            <a:endParaRPr lang="en-US" altLang="zh-CN" sz="4800" dirty="0">
              <a:solidFill>
                <a:srgbClr val="FF0000"/>
              </a:solidFill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pic>
        <p:nvPicPr>
          <p:cNvPr id="24578" name="Picture 3" descr="D:\pictrue\人物和漫画\075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188" y="1143000"/>
            <a:ext cx="185737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D:\pictrue\人物和漫画\075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7875" y="1143000"/>
            <a:ext cx="185737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3" descr="D:\pictrue\人物和漫画\075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625" y="3714750"/>
            <a:ext cx="185737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3" descr="D:\pictrue\人物和漫画\075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50" y="3714750"/>
            <a:ext cx="185737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3" descr="D:\pictrue\人物和漫画\075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7875" y="3714750"/>
            <a:ext cx="1857375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TextBox 8"/>
          <p:cNvSpPr txBox="1"/>
          <p:nvPr/>
        </p:nvSpPr>
        <p:spPr>
          <a:xfrm>
            <a:off x="1371918" y="1143000"/>
            <a:ext cx="6715125" cy="5029200"/>
          </a:xfrm>
          <a:prstGeom prst="rect">
            <a:avLst/>
          </a:prstGeom>
          <a:solidFill>
            <a:srgbClr val="2D2DB9"/>
          </a:solidFill>
          <a:ln w="9525">
            <a:noFill/>
          </a:ln>
        </p:spPr>
        <p:txBody>
          <a:bodyPr anchor="t">
            <a:spAutoFit/>
          </a:bodyPr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en-US" altLang="zh-CN" sz="9600" i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9600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9600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9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3" descr="D:\pictrue\人物和漫画\0750.GIF"/>
          <p:cNvPicPr>
            <a:picLocks noGrp="1" noChangeAspect="1"/>
          </p:cNvPicPr>
          <p:nvPr>
            <p:ph idx="4294967295"/>
          </p:nvPr>
        </p:nvPicPr>
        <p:blipFill>
          <a:blip r:embed="rId10"/>
          <a:stretch>
            <a:fillRect/>
          </a:stretch>
        </p:blipFill>
        <p:spPr>
          <a:xfrm>
            <a:off x="1571625" y="1143000"/>
            <a:ext cx="1928813" cy="1928813"/>
          </a:xfrm>
        </p:spPr>
      </p:pic>
      <p:sp>
        <p:nvSpPr>
          <p:cNvPr id="24585" name="TextBox 9"/>
          <p:cNvSpPr txBox="1"/>
          <p:nvPr/>
        </p:nvSpPr>
        <p:spPr>
          <a:xfrm>
            <a:off x="3143250" y="215900"/>
            <a:ext cx="314325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How many?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ldLvl="0" animBg="1"/>
    </p:bld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一起分火鸡">
  <a:themeElements>
    <a:clrScheme name="一起分火鸡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一起分火鸡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一起分火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起分火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起分火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起分火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起分火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起分火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起分火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起分火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起分火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起分火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起分火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起分火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WPS 演示</Application>
  <PresentationFormat>在屏幕上显示</PresentationFormat>
  <Paragraphs>116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微软雅黑</vt:lpstr>
      <vt:lpstr>Arial Black</vt:lpstr>
      <vt:lpstr>Calibri</vt:lpstr>
      <vt:lpstr>Comic Sans MS</vt:lpstr>
      <vt:lpstr>Arial Unicode MS</vt:lpstr>
      <vt:lpstr>一起分火鸡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Magic  Cards （魔法牌）</vt:lpstr>
      <vt:lpstr>PowerPoint 演示文稿</vt:lpstr>
      <vt:lpstr>PowerPoint 演示文稿</vt:lpstr>
      <vt:lpstr>PowerPoint 演示文稿</vt:lpstr>
      <vt:lpstr>PowerPoint 演示文稿</vt:lpstr>
    </vt:vector>
  </TitlesOfParts>
  <Company>www.edudown.net</Company>
  <LinksUpToDate>false</LinksUpToDate>
  <SharedDoc>false</SharedDoc>
  <HyperlinksChanged>false</HyperlinksChanged>
  <AppVersion>14.0000</AppVersion>
  <Manager>www.edudown.net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www.edudown.net</dc:title>
  <dc:creator>www.edudown.net</dc:creator>
  <cp:keywords>www.edudown.net</cp:keywords>
  <dc:description>www.edudown.net</dc:description>
  <dc:subject>www.edudown.net</dc:subject>
  <cp:category>www.edudown.net</cp:category>
  <cp:lastModifiedBy>Administrator</cp:lastModifiedBy>
  <cp:revision>265</cp:revision>
  <dcterms:created xsi:type="dcterms:W3CDTF">2002-09-15T01:48:00Z</dcterms:created>
  <dcterms:modified xsi:type="dcterms:W3CDTF">2018-11-01T03:26:48Z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