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7"/>
  </p:handoutMasterIdLst>
  <p:sldIdLst>
    <p:sldId id="257" r:id="rId4"/>
    <p:sldId id="258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3217747" y="2769216"/>
            <a:ext cx="0" cy="183065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17747" y="4599866"/>
            <a:ext cx="855804" cy="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17747" y="2769216"/>
            <a:ext cx="6004156" cy="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9221903" y="2769216"/>
            <a:ext cx="0" cy="183065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8264506" y="4599866"/>
            <a:ext cx="957397" cy="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>
            <a:spLocks noGrp="1"/>
          </p:cNvSpPr>
          <p:nvPr>
            <p:ph type="ctrTitle" hasCustomPrompt="1"/>
          </p:nvPr>
        </p:nvSpPr>
        <p:spPr>
          <a:xfrm>
            <a:off x="3217747" y="2776136"/>
            <a:ext cx="6004156" cy="937596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</a:t>
            </a:r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217747" y="3805809"/>
            <a:ext cx="6004156" cy="52792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5384799" y="2290063"/>
            <a:ext cx="1262743" cy="1262743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84795" y="2413336"/>
            <a:ext cx="12968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n w="28575">
                  <a:noFill/>
                </a:ln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en-US" sz="6000" b="1" dirty="0">
              <a:ln w="28575">
                <a:noFill/>
              </a:ln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600" y="3552272"/>
            <a:ext cx="7467600" cy="1010203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14600" y="4607048"/>
            <a:ext cx="7467600" cy="83172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600" y="3060700"/>
            <a:ext cx="7467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62750"/>
            <a:ext cx="12192000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8.xml"/><Relationship Id="rId2" Type="http://schemas.openxmlformats.org/officeDocument/2006/relationships/image" Target="../media/image2.png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98950" y="60325"/>
            <a:ext cx="4236720" cy="1325880"/>
          </a:xfrm>
          <a:noFill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sz="80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90000"/>
                  </a:schemeClr>
                </a:solidFill>
                <a:effectLst/>
              </a:rPr>
              <a:t>Practice</a:t>
            </a:r>
            <a:endParaRPr lang="zh-CN" altLang="en-US" sz="8000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90000"/>
                </a:schemeClr>
              </a:solidFill>
              <a:effectLst/>
            </a:endParaRPr>
          </a:p>
        </p:txBody>
      </p:sp>
      <p:pic>
        <p:nvPicPr>
          <p:cNvPr id="7" name="图片 6" descr="QQ截图201810301907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" y="819150"/>
            <a:ext cx="2288540" cy="58966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253740" y="1263650"/>
            <a:ext cx="79540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4400" b="1">
                <a:latin typeface="+mj-lt"/>
                <a:ea typeface="宋体" panose="02010600030101010101" pitchFamily="2" charset="-122"/>
                <a:cs typeface="+mj-lt"/>
              </a:rPr>
              <a:t>1.She is going to fly a kite .</a:t>
            </a:r>
            <a:endParaRPr lang="zh-CN" altLang="en-US" sz="4400" b="1">
              <a:latin typeface="+mj-lt"/>
              <a:ea typeface="宋体" panose="02010600030101010101" pitchFamily="2" charset="-122"/>
              <a:cs typeface="+mj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53740" y="2662555"/>
            <a:ext cx="79425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400" b="1">
                <a:latin typeface="+mj-lt"/>
                <a:cs typeface="+mj-lt"/>
              </a:rPr>
              <a:t>2.He is going to read a book .</a:t>
            </a:r>
            <a:endParaRPr lang="zh-CN" altLang="en-US" sz="4400" b="1">
              <a:latin typeface="+mj-lt"/>
              <a:cs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53740" y="4050665"/>
            <a:ext cx="613981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400" b="1">
                <a:latin typeface="+mj-lt"/>
                <a:cs typeface="+mj-lt"/>
              </a:rPr>
              <a:t>3.It is  going to swim . </a:t>
            </a:r>
            <a:endParaRPr lang="zh-CN" altLang="en-US" sz="4400" b="1">
              <a:latin typeface="+mj-lt"/>
              <a:cs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53740" y="5514975"/>
            <a:ext cx="72256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+mj-lt"/>
                <a:cs typeface="+mj-lt"/>
              </a:rPr>
              <a:t>4.They are  going to fish.</a:t>
            </a:r>
            <a:endParaRPr lang="zh-CN" altLang="en-US" sz="4400" b="1">
              <a:latin typeface="+mj-lt"/>
              <a:cs typeface="+mj-lt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538345" y="426085"/>
            <a:ext cx="4521835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Make a survey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22400" y="1256030"/>
            <a:ext cx="101580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四人一个小组，在小组内讨论本周末的计划，先完成表格，再将组内计划写出来。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rcRect r="310" b="448"/>
          <a:stretch>
            <a:fillRect/>
          </a:stretch>
        </p:blipFill>
        <p:spPr>
          <a:xfrm>
            <a:off x="1578610" y="2435225"/>
            <a:ext cx="9448800" cy="238061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90830" y="4815840"/>
            <a:ext cx="1021715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/>
              <a:t>例：（假设我是</a:t>
            </a:r>
            <a:r>
              <a:rPr lang="en-US" altLang="zh-CN" sz="3200"/>
              <a:t>Amy</a:t>
            </a:r>
            <a:r>
              <a:rPr lang="zh-CN" altLang="en-US" sz="3200"/>
              <a:t>）I am going to do homework.</a:t>
            </a:r>
            <a:endParaRPr lang="zh-CN" altLang="en-US" sz="3200"/>
          </a:p>
          <a:p>
            <a:pPr algn="l"/>
            <a:r>
              <a:rPr lang="zh-CN" altLang="en-US" sz="3200"/>
              <a:t>                                    Sam is going to play table tennis.</a:t>
            </a:r>
            <a:endParaRPr lang="zh-CN" altLang="en-US" sz="3200"/>
          </a:p>
          <a:p>
            <a:pPr algn="l"/>
            <a:r>
              <a:rPr lang="zh-CN" altLang="en-US" sz="3200"/>
              <a:t>                                    Lingling is going to…</a:t>
            </a:r>
            <a:endParaRPr lang="zh-CN" altLang="en-US" sz="32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1603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1603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0981_1"/>
  <p:tag name="KSO_WM_TEMPLATE_CATEGORY" val="custom"/>
  <p:tag name="KSO_WM_TEMPLATE_INDEX" val="20181603"/>
  <p:tag name="KSO_WM_TEMPLATE_SUBCATEGORY" val="combine"/>
  <p:tag name="KSO_WM_TEMPLATE_THUMBS_INDEX" val="1、4、5、6、17、18、21、24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TEMPLATE_CATEGORY" val="custom"/>
  <p:tag name="KSO_WM_TEMPLATE_INDEX" val="20181603"/>
  <p:tag name="KSO_WM_UNIT_ID" val="custom20181603_2*a*1"/>
</p:tagLst>
</file>

<file path=ppt/tags/tag8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80981_2"/>
  <p:tag name="KSO_WM_TEMPLATE_CATEGORY" val="custom"/>
  <p:tag name="KSO_WM_TEMPLATE_INDEX" val="20181603"/>
  <p:tag name="KSO_WM_SLIDE_ID" val="custom20181603_2"/>
  <p:tag name="KSO_WM_SLIDE_INDEX" val="2"/>
  <p:tag name="KSO_WM_TEMPLATE_SUBCATEGORY" val="combine"/>
</p:tagLst>
</file>

<file path=ppt/tags/tag9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80981_2"/>
  <p:tag name="KSO_WM_TEMPLATE_CATEGORY" val="custom"/>
  <p:tag name="KSO_WM_TEMPLATE_INDEX" val="20181603"/>
  <p:tag name="KSO_WM_SLIDE_ID" val="custom20181603_2"/>
  <p:tag name="KSO_WM_SLIDE_INDEX" val="2"/>
  <p:tag name="KSO_WM_TEMPLATE_SUBCATEGORY" val="combine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264E93"/>
      </a:dk1>
      <a:lt1>
        <a:srgbClr val="FFFFFF"/>
      </a:lt1>
      <a:dk2>
        <a:srgbClr val="44546A"/>
      </a:dk2>
      <a:lt2>
        <a:srgbClr val="E7E6E6"/>
      </a:lt2>
      <a:accent1>
        <a:srgbClr val="264E93"/>
      </a:accent1>
      <a:accent2>
        <a:srgbClr val="F0ACAD"/>
      </a:accent2>
      <a:accent3>
        <a:srgbClr val="CBDDF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WPS 演示</Application>
  <PresentationFormat>宽屏</PresentationFormat>
  <Paragraphs>18</Paragraphs>
  <Slides>2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等线</vt:lpstr>
      <vt:lpstr>Office 主题​​</vt:lpstr>
      <vt:lpstr>Office 主题</vt:lpstr>
      <vt:lpstr>Practice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     喵。 </cp:lastModifiedBy>
  <cp:revision>394</cp:revision>
  <dcterms:created xsi:type="dcterms:W3CDTF">2017-08-03T09:01:00Z</dcterms:created>
  <dcterms:modified xsi:type="dcterms:W3CDTF">2018-10-30T11:21:08Z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