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87" r:id="rId3"/>
    <p:sldId id="277" r:id="rId4"/>
    <p:sldId id="290" r:id="rId5"/>
  </p:sldIdLst>
  <p:sldSz cx="9144000" cy="6858000" type="screen4x3"/>
  <p:notesSz cx="6797675" cy="9872345"/>
  <p:defaultTextStyle>
    <a:defPPr>
      <a:defRPr lang="zh-CN"/>
    </a:defPPr>
    <a:lvl1pPr algn="l" rtl="0" fontAlgn="base">
      <a:lnSpc>
        <a:spcPct val="120000"/>
      </a:lnSpc>
      <a:spcBef>
        <a:spcPct val="0"/>
      </a:spcBef>
      <a:spcAft>
        <a:spcPct val="0"/>
      </a:spcAft>
      <a:buFont typeface="Arial" panose="020B0604020202020204" pitchFamily="34" charset="0"/>
      <a:defRPr sz="2000" b="1" kern="1200">
        <a:solidFill>
          <a:schemeClr val="tx1"/>
        </a:solidFill>
        <a:latin typeface="楷体_GB2312" panose="02010609030101010101" pitchFamily="49" charset="-122"/>
        <a:ea typeface="楷体_GB2312" panose="02010609030101010101" pitchFamily="49" charset="-122"/>
        <a:cs typeface="+mn-cs"/>
      </a:defRPr>
    </a:lvl1pPr>
    <a:lvl2pPr marL="457200" algn="l" rtl="0" fontAlgn="base">
      <a:lnSpc>
        <a:spcPct val="120000"/>
      </a:lnSpc>
      <a:spcBef>
        <a:spcPct val="0"/>
      </a:spcBef>
      <a:spcAft>
        <a:spcPct val="0"/>
      </a:spcAft>
      <a:buFont typeface="Arial" panose="020B0604020202020204" pitchFamily="34" charset="0"/>
      <a:defRPr sz="2000" b="1" kern="1200">
        <a:solidFill>
          <a:schemeClr val="tx1"/>
        </a:solidFill>
        <a:latin typeface="楷体_GB2312" panose="02010609030101010101" pitchFamily="49" charset="-122"/>
        <a:ea typeface="楷体_GB2312" panose="02010609030101010101" pitchFamily="49" charset="-122"/>
        <a:cs typeface="+mn-cs"/>
      </a:defRPr>
    </a:lvl2pPr>
    <a:lvl3pPr marL="914400" algn="l" rtl="0" fontAlgn="base">
      <a:lnSpc>
        <a:spcPct val="120000"/>
      </a:lnSpc>
      <a:spcBef>
        <a:spcPct val="0"/>
      </a:spcBef>
      <a:spcAft>
        <a:spcPct val="0"/>
      </a:spcAft>
      <a:buFont typeface="Arial" panose="020B0604020202020204" pitchFamily="34" charset="0"/>
      <a:defRPr sz="2000" b="1" kern="1200">
        <a:solidFill>
          <a:schemeClr val="tx1"/>
        </a:solidFill>
        <a:latin typeface="楷体_GB2312" panose="02010609030101010101" pitchFamily="49" charset="-122"/>
        <a:ea typeface="楷体_GB2312" panose="02010609030101010101" pitchFamily="49" charset="-122"/>
        <a:cs typeface="+mn-cs"/>
      </a:defRPr>
    </a:lvl3pPr>
    <a:lvl4pPr marL="1371600" algn="l" rtl="0" fontAlgn="base">
      <a:lnSpc>
        <a:spcPct val="120000"/>
      </a:lnSpc>
      <a:spcBef>
        <a:spcPct val="0"/>
      </a:spcBef>
      <a:spcAft>
        <a:spcPct val="0"/>
      </a:spcAft>
      <a:buFont typeface="Arial" panose="020B0604020202020204" pitchFamily="34" charset="0"/>
      <a:defRPr sz="2000" b="1" kern="1200">
        <a:solidFill>
          <a:schemeClr val="tx1"/>
        </a:solidFill>
        <a:latin typeface="楷体_GB2312" panose="02010609030101010101" pitchFamily="49" charset="-122"/>
        <a:ea typeface="楷体_GB2312" panose="02010609030101010101" pitchFamily="49" charset="-122"/>
        <a:cs typeface="+mn-cs"/>
      </a:defRPr>
    </a:lvl4pPr>
    <a:lvl5pPr marL="1828800" algn="l" rtl="0" fontAlgn="base">
      <a:lnSpc>
        <a:spcPct val="120000"/>
      </a:lnSpc>
      <a:spcBef>
        <a:spcPct val="0"/>
      </a:spcBef>
      <a:spcAft>
        <a:spcPct val="0"/>
      </a:spcAft>
      <a:buFont typeface="Arial" panose="020B0604020202020204" pitchFamily="34" charset="0"/>
      <a:defRPr sz="2000" b="1" kern="1200">
        <a:solidFill>
          <a:schemeClr val="tx1"/>
        </a:solidFill>
        <a:latin typeface="楷体_GB2312" panose="02010609030101010101" pitchFamily="49" charset="-122"/>
        <a:ea typeface="楷体_GB2312" panose="02010609030101010101" pitchFamily="49" charset="-122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楷体_GB2312" panose="02010609030101010101" pitchFamily="49" charset="-122"/>
        <a:ea typeface="楷体_GB2312" panose="02010609030101010101" pitchFamily="49" charset="-122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楷体_GB2312" panose="02010609030101010101" pitchFamily="49" charset="-122"/>
        <a:ea typeface="楷体_GB2312" panose="02010609030101010101" pitchFamily="49" charset="-122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楷体_GB2312" panose="02010609030101010101" pitchFamily="49" charset="-122"/>
        <a:ea typeface="楷体_GB2312" panose="02010609030101010101" pitchFamily="49" charset="-122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楷体_GB2312" panose="02010609030101010101" pitchFamily="49" charset="-122"/>
        <a:ea typeface="楷体_GB2312" panose="02010609030101010101" pitchFamily="49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33CCFF"/>
    <a:srgbClr val="FFFFCC"/>
    <a:srgbClr val="FFFF99"/>
    <a:srgbClr val="FF0000"/>
    <a:srgbClr val="66CCFF"/>
    <a:srgbClr val="990000"/>
    <a:srgbClr val="3399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541" autoAdjust="0"/>
    <p:restoredTop sz="94660" autoAdjust="0"/>
  </p:normalViewPr>
  <p:slideViewPr>
    <p:cSldViewPr>
      <p:cViewPr>
        <p:scale>
          <a:sx n="100" d="100"/>
          <a:sy n="100" d="100"/>
        </p:scale>
        <p:origin x="-564" y="-330"/>
      </p:cViewPr>
      <p:guideLst>
        <p:guide orient="horz" pos="2182"/>
        <p:guide pos="288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lnSpc>
                <a:spcPct val="100000"/>
              </a:lnSpc>
              <a:buFontTx/>
              <a:buNone/>
              <a:defRPr sz="1200" b="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0" hangingPunct="0">
              <a:lnSpc>
                <a:spcPct val="100000"/>
              </a:lnSpc>
              <a:buFontTx/>
              <a:buNone/>
              <a:defRPr sz="1200" b="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7363"/>
            <a:ext cx="2946400" cy="493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0" hangingPunct="0">
              <a:lnSpc>
                <a:spcPct val="100000"/>
              </a:lnSpc>
              <a:buFontTx/>
              <a:buNone/>
              <a:defRPr sz="1200" b="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377363"/>
            <a:ext cx="2946400" cy="493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lnSpc>
                <a:spcPct val="100000"/>
              </a:lnSpc>
              <a:defRPr sz="1200" b="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fld id="{91F343C8-C9BE-4C73-A3C3-938EE111A319}" type="slidenum">
              <a:rPr lang="zh-CN" altLang="en-US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FontTx/>
              <a:buNone/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buFontTx/>
              <a:buNone/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8775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 smtClean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FontTx/>
              <a:buNone/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A99DC706-1DBE-4AA8-8C09-A7EF67657BB2}" type="slidenum">
              <a:rPr lang="zh-CN" altLang="en-US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noProof="1" smtClean="0"/>
              <a:t>单击此处编辑母版副标题样式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417513"/>
            <a:ext cx="2057400" cy="5708650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417513"/>
            <a:ext cx="6019800" cy="5708650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417513"/>
            <a:ext cx="6130925" cy="8509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9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1C1C1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1C1C1C"/>
          </a:solidFill>
          <a:latin typeface="Arial" panose="020B0604020202020204" pitchFamily="34" charset="0"/>
          <a:ea typeface="楷体_GB2312" panose="0201060903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1C1C1C"/>
          </a:solidFill>
          <a:latin typeface="Arial" panose="020B0604020202020204" pitchFamily="34" charset="0"/>
          <a:ea typeface="楷体_GB2312" panose="0201060903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1C1C1C"/>
          </a:solidFill>
          <a:latin typeface="Arial" panose="020B0604020202020204" pitchFamily="34" charset="0"/>
          <a:ea typeface="楷体_GB2312" panose="0201060903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1C1C1C"/>
          </a:solidFill>
          <a:latin typeface="Arial" panose="020B0604020202020204" pitchFamily="34" charset="0"/>
          <a:ea typeface="楷体_GB2312" panose="02010609030101010101" pitchFamily="49" charset="-122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1C1C1C"/>
          </a:solidFill>
          <a:latin typeface="Arial" panose="020B0604020202020204" pitchFamily="34" charset="0"/>
          <a:ea typeface="楷体_GB2312" panose="02010609030101010101" pitchFamily="49" charset="-122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1C1C1C"/>
          </a:solidFill>
          <a:latin typeface="Arial" panose="020B0604020202020204" pitchFamily="34" charset="0"/>
          <a:ea typeface="楷体_GB2312" panose="02010609030101010101" pitchFamily="49" charset="-122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1C1C1C"/>
          </a:solidFill>
          <a:latin typeface="Arial" panose="020B0604020202020204" pitchFamily="34" charset="0"/>
          <a:ea typeface="楷体_GB2312" panose="02010609030101010101" pitchFamily="49" charset="-122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1C1C1C"/>
          </a:solidFill>
          <a:latin typeface="Arial" panose="020B0604020202020204" pitchFamily="34" charset="0"/>
          <a:ea typeface="楷体_GB2312" panose="02010609030101010101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1C1C1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1C1C1C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1C1C1C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1C1C1C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1C1C1C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1C1C1C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1C1C1C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1C1C1C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1C1C1C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285852" y="1643050"/>
            <a:ext cx="5005611" cy="2514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17513"/>
            <a:ext cx="8218488" cy="850900"/>
          </a:xfrm>
        </p:spPr>
        <p:txBody>
          <a:bodyPr/>
          <a:lstStyle/>
          <a:p>
            <a:pPr eaLnBrk="1" hangingPunct="1">
              <a:defRPr/>
            </a:pPr>
            <a:endParaRPr lang="zh-CN" altLang="en-US" sz="40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楷体_GB2312" panose="02010609030101010101" pitchFamily="49" charset="-122"/>
            </a:endParaRPr>
          </a:p>
        </p:txBody>
      </p:sp>
      <p:sp>
        <p:nvSpPr>
          <p:cNvPr id="21506" name="Rectangle 7"/>
          <p:cNvSpPr txBox="1">
            <a:spLocks noChangeArrowheads="1"/>
          </p:cNvSpPr>
          <p:nvPr/>
        </p:nvSpPr>
        <p:spPr bwMode="auto">
          <a:xfrm>
            <a:off x="468313" y="1484313"/>
            <a:ext cx="8229600" cy="5857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indent="-342900" eaLnBrk="0" hangingPunct="0"/>
            <a:r>
              <a:rPr lang="zh-CN" altLang="en-US" sz="3200" dirty="0" smtClean="0"/>
              <a:t>    </a:t>
            </a:r>
            <a:endParaRPr lang="zh-CN" altLang="en-US" sz="3200" b="0" dirty="0"/>
          </a:p>
        </p:txBody>
      </p:sp>
      <p:sp>
        <p:nvSpPr>
          <p:cNvPr id="21510" name="Text Box 9"/>
          <p:cNvSpPr txBox="1">
            <a:spLocks noChangeArrowheads="1"/>
          </p:cNvSpPr>
          <p:nvPr/>
        </p:nvSpPr>
        <p:spPr bwMode="auto">
          <a:xfrm>
            <a:off x="933450" y="2276475"/>
            <a:ext cx="7753350" cy="1052513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600" dirty="0"/>
              <a:t>    如果有</a:t>
            </a:r>
            <a:r>
              <a:rPr lang="en-US" altLang="zh-CN" sz="2600" dirty="0">
                <a:latin typeface="Arial" panose="020B0604020202020204" pitchFamily="34" charset="0"/>
                <a:ea typeface="宋体" panose="02010600030101010101" pitchFamily="2" charset="-122"/>
              </a:rPr>
              <a:t>16</a:t>
            </a:r>
            <a:r>
              <a:rPr lang="zh-CN" altLang="en-US" sz="2600" dirty="0"/>
              <a:t>根小棒，每</a:t>
            </a:r>
            <a:r>
              <a:rPr lang="en-US" altLang="zh-CN" sz="2600" dirty="0">
                <a:latin typeface="Arial" panose="020B0604020202020204" pitchFamily="34" charset="0"/>
              </a:rPr>
              <a:t>4</a:t>
            </a:r>
            <a:r>
              <a:rPr lang="zh-CN" altLang="en-US" sz="2600" dirty="0"/>
              <a:t>根分一组，结果怎样？</a:t>
            </a:r>
            <a:endParaRPr lang="en-US" altLang="zh-CN" sz="2600" dirty="0"/>
          </a:p>
          <a:p>
            <a:r>
              <a:rPr lang="zh-CN" altLang="en-US" sz="2600" dirty="0"/>
              <a:t>竖式怎么写？</a:t>
            </a:r>
            <a:endParaRPr lang="zh-CN" altLang="en-US" sz="2600" dirty="0"/>
          </a:p>
        </p:txBody>
      </p:sp>
      <p:pic>
        <p:nvPicPr>
          <p:cNvPr id="76802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285851" y="4572007"/>
            <a:ext cx="6215107" cy="2071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0395" y="2979420"/>
            <a:ext cx="1657985" cy="15925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785786" y="1214422"/>
            <a:ext cx="6643734" cy="3576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楷体_GB2312"/>
        <a:cs typeface=""/>
      </a:majorFont>
      <a:minorFont>
        <a:latin typeface="Arial"/>
        <a:ea typeface="楷体_GB2312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CC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2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楷体_GB2312" panose="02010609030101010101" pitchFamily="49" charset="-122"/>
            <a:ea typeface="楷体_GB2312" panose="0201060903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CC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2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楷体_GB2312" panose="02010609030101010101" pitchFamily="49" charset="-122"/>
            <a:ea typeface="楷体_GB2312" panose="02010609030101010101" pitchFamily="49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WPS 演示</Application>
  <PresentationFormat>全屏显示(4:3)</PresentationFormat>
  <Paragraphs>5</Paragraphs>
  <Slides>3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4" baseType="lpstr">
      <vt:lpstr>Arial</vt:lpstr>
      <vt:lpstr>宋体</vt:lpstr>
      <vt:lpstr>Wingdings</vt:lpstr>
      <vt:lpstr>楷体_GB2312</vt:lpstr>
      <vt:lpstr>黑体</vt:lpstr>
      <vt:lpstr>微软雅黑</vt:lpstr>
      <vt:lpstr>Times New Roman</vt:lpstr>
      <vt:lpstr>新宋体</vt:lpstr>
      <vt:lpstr>Arial Unicode MS</vt:lpstr>
      <vt:lpstr>Calibri</vt:lpstr>
      <vt:lpstr>默认设计模板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数学 二年级下册 教学参考 多媒体资源</dc:title>
  <dc:creator/>
  <cp:lastModifiedBy>Administrator</cp:lastModifiedBy>
  <cp:revision>421</cp:revision>
  <dcterms:created xsi:type="dcterms:W3CDTF">2012-03-15T05:58:00Z</dcterms:created>
  <dcterms:modified xsi:type="dcterms:W3CDTF">2018-11-01T01:53:58Z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2052-10.1.0.7566</vt:lpwstr>
  </property>
</Properties>
</file>