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65" r:id="rId4"/>
    <p:sldId id="264" r:id="rId5"/>
    <p:sldId id="26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23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511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22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37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29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09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07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72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16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38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02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5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8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2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D9EA-3BC6-4491-8705-6E3961DAF814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C6EF17-F2EF-4CCF-8845-7CE3DF035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48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67983" y="2748579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8000" b="1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电 流 的 测 量</a:t>
            </a:r>
            <a:endParaRPr kumimoji="1" lang="zh-CN" altLang="en-US" sz="8000" b="1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373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11"/>
    </mc:Choice>
    <mc:Fallback xmlns="">
      <p:transition spd="slow" advTm="1601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431800" y="1268413"/>
            <a:ext cx="8316913" cy="6048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、以下</a:t>
            </a:r>
            <a:r>
              <a:rPr lang="zh-CN" altLang="en-US" sz="2800" b="1" dirty="0">
                <a:latin typeface="Times New Roman" panose="02020603050405020304" pitchFamily="18" charset="0"/>
              </a:rPr>
              <a:t>电路中，电流表连接方法正确的是（       ）                                                               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945052" y="1280234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368425" y="2071688"/>
            <a:ext cx="6500850" cy="1831991"/>
            <a:chOff x="0" y="0"/>
            <a:chExt cx="4171" cy="1206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0"/>
              <a:ext cx="1452" cy="1206"/>
              <a:chOff x="0" y="0"/>
              <a:chExt cx="1452" cy="1206"/>
            </a:xfrm>
          </p:grpSpPr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182" y="113"/>
                <a:ext cx="1270" cy="9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800"/>
              </a:p>
            </p:txBody>
          </p:sp>
          <p:grpSp>
            <p:nvGrpSpPr>
              <p:cNvPr id="29" name="Group 7"/>
              <p:cNvGrpSpPr>
                <a:grpSpLocks/>
              </p:cNvGrpSpPr>
              <p:nvPr/>
            </p:nvGrpSpPr>
            <p:grpSpPr bwMode="auto">
              <a:xfrm>
                <a:off x="635" y="0"/>
                <a:ext cx="61" cy="251"/>
                <a:chOff x="0" y="0"/>
                <a:chExt cx="85" cy="340"/>
              </a:xfrm>
            </p:grpSpPr>
            <p:sp>
              <p:nvSpPr>
                <p:cNvPr id="42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43" name="Line 2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Line 25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" name="Group 11"/>
              <p:cNvGrpSpPr>
                <a:grpSpLocks/>
              </p:cNvGrpSpPr>
              <p:nvPr/>
            </p:nvGrpSpPr>
            <p:grpSpPr bwMode="auto">
              <a:xfrm>
                <a:off x="1044" y="34"/>
                <a:ext cx="205" cy="125"/>
                <a:chOff x="0" y="0"/>
                <a:chExt cx="256" cy="142"/>
              </a:xfrm>
            </p:grpSpPr>
            <p:sp>
              <p:nvSpPr>
                <p:cNvPr id="39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4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</p:grpSp>
          <p:grpSp>
            <p:nvGrpSpPr>
              <p:cNvPr id="31" name="Group 15"/>
              <p:cNvGrpSpPr>
                <a:grpSpLocks/>
              </p:cNvGrpSpPr>
              <p:nvPr/>
            </p:nvGrpSpPr>
            <p:grpSpPr bwMode="auto">
              <a:xfrm>
                <a:off x="46" y="376"/>
                <a:ext cx="275" cy="342"/>
                <a:chOff x="0" y="0"/>
                <a:chExt cx="275" cy="342"/>
              </a:xfrm>
            </p:grpSpPr>
            <p:sp>
              <p:nvSpPr>
                <p:cNvPr id="37" name="Oval 197"/>
                <p:cNvSpPr>
                  <a:spLocks noChangeArrowheads="1"/>
                </p:cNvSpPr>
                <p:nvPr/>
              </p:nvSpPr>
              <p:spPr bwMode="auto">
                <a:xfrm>
                  <a:off x="20" y="49"/>
                  <a:ext cx="247" cy="251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38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75" cy="3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b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32" name="AutoShape 187"/>
              <p:cNvSpPr>
                <a:spLocks noChangeArrowheads="1"/>
              </p:cNvSpPr>
              <p:nvPr/>
            </p:nvSpPr>
            <p:spPr bwMode="auto">
              <a:xfrm>
                <a:off x="719" y="977"/>
                <a:ext cx="225" cy="22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800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>
                <a:off x="0" y="74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4" name="Group 20"/>
              <p:cNvGrpSpPr>
                <a:grpSpLocks/>
              </p:cNvGrpSpPr>
              <p:nvPr/>
            </p:nvGrpSpPr>
            <p:grpSpPr bwMode="auto">
              <a:xfrm>
                <a:off x="23" y="272"/>
                <a:ext cx="136" cy="136"/>
                <a:chOff x="0" y="0"/>
                <a:chExt cx="136" cy="136"/>
              </a:xfrm>
            </p:grpSpPr>
            <p:sp>
              <p:nvSpPr>
                <p:cNvPr id="35" name="Line 21"/>
                <p:cNvSpPr>
                  <a:spLocks noChangeShapeType="1"/>
                </p:cNvSpPr>
                <p:nvPr/>
              </p:nvSpPr>
              <p:spPr bwMode="auto">
                <a:xfrm>
                  <a:off x="0" y="68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" name="Line 22"/>
                <p:cNvSpPr>
                  <a:spLocks noChangeShapeType="1"/>
                </p:cNvSpPr>
                <p:nvPr/>
              </p:nvSpPr>
              <p:spPr bwMode="auto">
                <a:xfrm>
                  <a:off x="69" y="0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359" y="0"/>
              <a:ext cx="1434" cy="1151"/>
              <a:chOff x="0" y="0"/>
              <a:chExt cx="1434" cy="1151"/>
            </a:xfrm>
          </p:grpSpPr>
          <p:sp>
            <p:nvSpPr>
              <p:cNvPr id="11" name="Rectangle 102"/>
              <p:cNvSpPr>
                <a:spLocks noChangeArrowheads="1"/>
              </p:cNvSpPr>
              <p:nvPr/>
            </p:nvSpPr>
            <p:spPr bwMode="auto">
              <a:xfrm>
                <a:off x="159" y="114"/>
                <a:ext cx="1275" cy="94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800"/>
              </a:p>
            </p:txBody>
          </p: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613" y="0"/>
                <a:ext cx="61" cy="251"/>
                <a:chOff x="0" y="0"/>
                <a:chExt cx="85" cy="340"/>
              </a:xfrm>
            </p:grpSpPr>
            <p:sp>
              <p:nvSpPr>
                <p:cNvPr id="2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26" name="Line 2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Line 25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29"/>
              <p:cNvGrpSpPr>
                <a:grpSpLocks/>
              </p:cNvGrpSpPr>
              <p:nvPr/>
            </p:nvGrpSpPr>
            <p:grpSpPr bwMode="auto">
              <a:xfrm>
                <a:off x="1021" y="35"/>
                <a:ext cx="205" cy="125"/>
                <a:chOff x="0" y="0"/>
                <a:chExt cx="256" cy="142"/>
              </a:xfrm>
            </p:grpSpPr>
            <p:sp>
              <p:nvSpPr>
                <p:cNvPr id="22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2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</p:grpSp>
          <p:grpSp>
            <p:nvGrpSpPr>
              <p:cNvPr id="14" name="Group 33"/>
              <p:cNvGrpSpPr>
                <a:grpSpLocks/>
              </p:cNvGrpSpPr>
              <p:nvPr/>
            </p:nvGrpSpPr>
            <p:grpSpPr bwMode="auto">
              <a:xfrm>
                <a:off x="23" y="377"/>
                <a:ext cx="275" cy="342"/>
                <a:chOff x="0" y="0"/>
                <a:chExt cx="275" cy="342"/>
              </a:xfrm>
            </p:grpSpPr>
            <p:sp>
              <p:nvSpPr>
                <p:cNvPr id="20" name="Oval 197"/>
                <p:cNvSpPr>
                  <a:spLocks noChangeArrowheads="1"/>
                </p:cNvSpPr>
                <p:nvPr/>
              </p:nvSpPr>
              <p:spPr bwMode="auto">
                <a:xfrm>
                  <a:off x="20" y="49"/>
                  <a:ext cx="247" cy="251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21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75" cy="3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b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15" name="AutoShape 187"/>
              <p:cNvSpPr>
                <a:spLocks noChangeArrowheads="1"/>
              </p:cNvSpPr>
              <p:nvPr/>
            </p:nvSpPr>
            <p:spPr bwMode="auto">
              <a:xfrm>
                <a:off x="702" y="922"/>
                <a:ext cx="225" cy="22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800"/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0" y="341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" name="Group 38"/>
              <p:cNvGrpSpPr>
                <a:grpSpLocks/>
              </p:cNvGrpSpPr>
              <p:nvPr/>
            </p:nvGrpSpPr>
            <p:grpSpPr bwMode="auto">
              <a:xfrm>
                <a:off x="0" y="681"/>
                <a:ext cx="136" cy="136"/>
                <a:chOff x="0" y="0"/>
                <a:chExt cx="136" cy="136"/>
              </a:xfrm>
            </p:grpSpPr>
            <p:sp>
              <p:nvSpPr>
                <p:cNvPr id="18" name="Line 39"/>
                <p:cNvSpPr>
                  <a:spLocks noChangeShapeType="1"/>
                </p:cNvSpPr>
                <p:nvPr/>
              </p:nvSpPr>
              <p:spPr bwMode="auto">
                <a:xfrm>
                  <a:off x="0" y="68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" name="Line 40"/>
                <p:cNvSpPr>
                  <a:spLocks noChangeShapeType="1"/>
                </p:cNvSpPr>
                <p:nvPr/>
              </p:nvSpPr>
              <p:spPr bwMode="auto">
                <a:xfrm>
                  <a:off x="69" y="0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" name="Text Box 41"/>
            <p:cNvSpPr txBox="1">
              <a:spLocks noChangeArrowheads="1"/>
            </p:cNvSpPr>
            <p:nvPr/>
          </p:nvSpPr>
          <p:spPr bwMode="auto">
            <a:xfrm>
              <a:off x="1703" y="475"/>
              <a:ext cx="28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Text Box 42"/>
            <p:cNvSpPr txBox="1">
              <a:spLocks noChangeArrowheads="1"/>
            </p:cNvSpPr>
            <p:nvPr/>
          </p:nvSpPr>
          <p:spPr bwMode="auto">
            <a:xfrm>
              <a:off x="3924" y="509"/>
              <a:ext cx="247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1547813" y="4400550"/>
            <a:ext cx="6434137" cy="1843088"/>
            <a:chOff x="0" y="0"/>
            <a:chExt cx="4053" cy="1161"/>
          </a:xfrm>
        </p:grpSpPr>
        <p:grpSp>
          <p:nvGrpSpPr>
            <p:cNvPr id="46" name="Group 44"/>
            <p:cNvGrpSpPr>
              <a:grpSpLocks/>
            </p:cNvGrpSpPr>
            <p:nvPr/>
          </p:nvGrpSpPr>
          <p:grpSpPr bwMode="auto">
            <a:xfrm>
              <a:off x="0" y="0"/>
              <a:ext cx="3611" cy="1161"/>
              <a:chOff x="0" y="0"/>
              <a:chExt cx="3611" cy="1161"/>
            </a:xfrm>
          </p:grpSpPr>
          <p:grpSp>
            <p:nvGrpSpPr>
              <p:cNvPr id="48" name="Group 45"/>
              <p:cNvGrpSpPr>
                <a:grpSpLocks/>
              </p:cNvGrpSpPr>
              <p:nvPr/>
            </p:nvGrpSpPr>
            <p:grpSpPr bwMode="auto">
              <a:xfrm>
                <a:off x="0" y="25"/>
                <a:ext cx="1319" cy="1136"/>
                <a:chOff x="0" y="0"/>
                <a:chExt cx="1336" cy="1199"/>
              </a:xfrm>
            </p:grpSpPr>
            <p:sp>
              <p:nvSpPr>
                <p:cNvPr id="69" name="Rectangle 102"/>
                <p:cNvSpPr>
                  <a:spLocks noChangeArrowheads="1"/>
                </p:cNvSpPr>
                <p:nvPr/>
              </p:nvSpPr>
              <p:spPr bwMode="auto">
                <a:xfrm>
                  <a:off x="0" y="137"/>
                  <a:ext cx="1336" cy="95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grpSp>
              <p:nvGrpSpPr>
                <p:cNvPr id="70" name="Group 47"/>
                <p:cNvGrpSpPr>
                  <a:grpSpLocks/>
                </p:cNvGrpSpPr>
                <p:nvPr/>
              </p:nvGrpSpPr>
              <p:grpSpPr bwMode="auto">
                <a:xfrm>
                  <a:off x="454" y="0"/>
                  <a:ext cx="61" cy="251"/>
                  <a:chOff x="0" y="0"/>
                  <a:chExt cx="85" cy="340"/>
                </a:xfrm>
              </p:grpSpPr>
              <p:sp>
                <p:nvSpPr>
                  <p:cNvPr id="8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3"/>
                    <a:ext cx="85" cy="8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  <p:sp>
                <p:nvSpPr>
                  <p:cNvPr id="8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3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5" y="85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71" name="Group 51"/>
                <p:cNvGrpSpPr>
                  <a:grpSpLocks/>
                </p:cNvGrpSpPr>
                <p:nvPr/>
              </p:nvGrpSpPr>
              <p:grpSpPr bwMode="auto">
                <a:xfrm>
                  <a:off x="885" y="69"/>
                  <a:ext cx="205" cy="125"/>
                  <a:chOff x="0" y="0"/>
                  <a:chExt cx="256" cy="142"/>
                </a:xfrm>
              </p:grpSpPr>
              <p:sp>
                <p:nvSpPr>
                  <p:cNvPr id="8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0"/>
                    <a:ext cx="226" cy="142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  <p:sp>
                <p:nvSpPr>
                  <p:cNvPr id="8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" y="0"/>
                    <a:ext cx="227" cy="8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7"/>
                    <a:ext cx="57" cy="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</p:grpSp>
            <p:sp>
              <p:nvSpPr>
                <p:cNvPr id="72" name="Line 51"/>
                <p:cNvSpPr>
                  <a:spLocks noChangeShapeType="1"/>
                </p:cNvSpPr>
                <p:nvPr/>
              </p:nvSpPr>
              <p:spPr bwMode="auto">
                <a:xfrm>
                  <a:off x="0" y="567"/>
                  <a:ext cx="13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3" name="AutoShape 187"/>
                <p:cNvSpPr>
                  <a:spLocks noChangeArrowheads="1"/>
                </p:cNvSpPr>
                <p:nvPr/>
              </p:nvSpPr>
              <p:spPr bwMode="auto">
                <a:xfrm>
                  <a:off x="493" y="970"/>
                  <a:ext cx="225" cy="229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74" name="Line 57"/>
                <p:cNvSpPr>
                  <a:spLocks noChangeShapeType="1"/>
                </p:cNvSpPr>
                <p:nvPr/>
              </p:nvSpPr>
              <p:spPr bwMode="auto">
                <a:xfrm>
                  <a:off x="771" y="477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75" name="Group 58"/>
                <p:cNvGrpSpPr>
                  <a:grpSpLocks/>
                </p:cNvGrpSpPr>
                <p:nvPr/>
              </p:nvGrpSpPr>
              <p:grpSpPr bwMode="auto">
                <a:xfrm>
                  <a:off x="340" y="409"/>
                  <a:ext cx="136" cy="136"/>
                  <a:chOff x="0" y="0"/>
                  <a:chExt cx="136" cy="136"/>
                </a:xfrm>
              </p:grpSpPr>
              <p:sp>
                <p:nvSpPr>
                  <p:cNvPr id="7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0" y="68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69" y="0"/>
                    <a:ext cx="0" cy="1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76" name="Group 61"/>
                <p:cNvGrpSpPr>
                  <a:grpSpLocks/>
                </p:cNvGrpSpPr>
                <p:nvPr/>
              </p:nvGrpSpPr>
              <p:grpSpPr bwMode="auto">
                <a:xfrm>
                  <a:off x="477" y="386"/>
                  <a:ext cx="275" cy="345"/>
                  <a:chOff x="0" y="0"/>
                  <a:chExt cx="275" cy="345"/>
                </a:xfrm>
              </p:grpSpPr>
              <p:sp>
                <p:nvSpPr>
                  <p:cNvPr id="77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20" y="49"/>
                    <a:ext cx="247" cy="2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  <p:sp>
                <p:nvSpPr>
                  <p:cNvPr id="78" name="Text Box 1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5" cy="34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2800" b="1"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</p:grpSp>
          </p:grpSp>
          <p:grpSp>
            <p:nvGrpSpPr>
              <p:cNvPr id="49" name="Group 64"/>
              <p:cNvGrpSpPr>
                <a:grpSpLocks/>
              </p:cNvGrpSpPr>
              <p:nvPr/>
            </p:nvGrpSpPr>
            <p:grpSpPr bwMode="auto">
              <a:xfrm>
                <a:off x="2200" y="0"/>
                <a:ext cx="1411" cy="1120"/>
                <a:chOff x="0" y="0"/>
                <a:chExt cx="1429" cy="1182"/>
              </a:xfrm>
            </p:grpSpPr>
            <p:sp>
              <p:nvSpPr>
                <p:cNvPr id="51" name="Rectangle 102"/>
                <p:cNvSpPr>
                  <a:spLocks noChangeArrowheads="1"/>
                </p:cNvSpPr>
                <p:nvPr/>
              </p:nvSpPr>
              <p:spPr bwMode="auto">
                <a:xfrm>
                  <a:off x="159" y="114"/>
                  <a:ext cx="1270" cy="95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grpSp>
              <p:nvGrpSpPr>
                <p:cNvPr id="52" name="Group 66"/>
                <p:cNvGrpSpPr>
                  <a:grpSpLocks/>
                </p:cNvGrpSpPr>
                <p:nvPr/>
              </p:nvGrpSpPr>
              <p:grpSpPr bwMode="auto">
                <a:xfrm flipH="1">
                  <a:off x="612" y="0"/>
                  <a:ext cx="61" cy="251"/>
                  <a:chOff x="0" y="0"/>
                  <a:chExt cx="85" cy="340"/>
                </a:xfrm>
              </p:grpSpPr>
              <p:sp>
                <p:nvSpPr>
                  <p:cNvPr id="6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3"/>
                    <a:ext cx="85" cy="8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  <p:sp>
                <p:nvSpPr>
                  <p:cNvPr id="6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3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5" y="85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3" name="Group 70"/>
                <p:cNvGrpSpPr>
                  <a:grpSpLocks/>
                </p:cNvGrpSpPr>
                <p:nvPr/>
              </p:nvGrpSpPr>
              <p:grpSpPr bwMode="auto">
                <a:xfrm>
                  <a:off x="1021" y="35"/>
                  <a:ext cx="205" cy="125"/>
                  <a:chOff x="0" y="0"/>
                  <a:chExt cx="256" cy="142"/>
                </a:xfrm>
              </p:grpSpPr>
              <p:sp>
                <p:nvSpPr>
                  <p:cNvPr id="6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0"/>
                    <a:ext cx="226" cy="142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  <p:sp>
                <p:nvSpPr>
                  <p:cNvPr id="6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" y="0"/>
                    <a:ext cx="227" cy="8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7"/>
                    <a:ext cx="57" cy="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</p:grpSp>
            <p:grpSp>
              <p:nvGrpSpPr>
                <p:cNvPr id="54" name="Group 74"/>
                <p:cNvGrpSpPr>
                  <a:grpSpLocks/>
                </p:cNvGrpSpPr>
                <p:nvPr/>
              </p:nvGrpSpPr>
              <p:grpSpPr bwMode="auto">
                <a:xfrm>
                  <a:off x="23" y="377"/>
                  <a:ext cx="275" cy="345"/>
                  <a:chOff x="0" y="0"/>
                  <a:chExt cx="275" cy="345"/>
                </a:xfrm>
              </p:grpSpPr>
              <p:sp>
                <p:nvSpPr>
                  <p:cNvPr id="61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20" y="49"/>
                    <a:ext cx="247" cy="2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800"/>
                  </a:p>
                </p:txBody>
              </p:sp>
              <p:sp>
                <p:nvSpPr>
                  <p:cNvPr id="62" name="Text Box 1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5" cy="34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2800" b="1"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</p:grpSp>
            <p:sp>
              <p:nvSpPr>
                <p:cNvPr id="55" name="AutoShape 187"/>
                <p:cNvSpPr>
                  <a:spLocks noChangeArrowheads="1"/>
                </p:cNvSpPr>
                <p:nvPr/>
              </p:nvSpPr>
              <p:spPr bwMode="auto">
                <a:xfrm>
                  <a:off x="475" y="953"/>
                  <a:ext cx="225" cy="229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  <p:sp>
              <p:nvSpPr>
                <p:cNvPr id="56" name="Line 78"/>
                <p:cNvSpPr>
                  <a:spLocks noChangeShapeType="1"/>
                </p:cNvSpPr>
                <p:nvPr/>
              </p:nvSpPr>
              <p:spPr bwMode="auto">
                <a:xfrm>
                  <a:off x="0" y="726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7" name="Group 79"/>
                <p:cNvGrpSpPr>
                  <a:grpSpLocks/>
                </p:cNvGrpSpPr>
                <p:nvPr/>
              </p:nvGrpSpPr>
              <p:grpSpPr bwMode="auto">
                <a:xfrm>
                  <a:off x="0" y="273"/>
                  <a:ext cx="136" cy="136"/>
                  <a:chOff x="0" y="0"/>
                  <a:chExt cx="136" cy="136"/>
                </a:xfrm>
              </p:grpSpPr>
              <p:sp>
                <p:nvSpPr>
                  <p:cNvPr id="59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0" y="68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0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69" y="0"/>
                    <a:ext cx="0" cy="1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8" name="AutoShape 187"/>
                <p:cNvSpPr>
                  <a:spLocks noChangeArrowheads="1"/>
                </p:cNvSpPr>
                <p:nvPr/>
              </p:nvSpPr>
              <p:spPr bwMode="auto">
                <a:xfrm>
                  <a:off x="952" y="953"/>
                  <a:ext cx="225" cy="229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1800"/>
                </a:p>
              </p:txBody>
            </p:sp>
          </p:grpSp>
          <p:sp>
            <p:nvSpPr>
              <p:cNvPr id="50" name="Text Box 83"/>
              <p:cNvSpPr txBox="1">
                <a:spLocks noChangeArrowheads="1"/>
              </p:cNvSpPr>
              <p:nvPr/>
            </p:nvSpPr>
            <p:spPr bwMode="auto">
              <a:xfrm>
                <a:off x="1541" y="399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47" name="Text Box 84"/>
            <p:cNvSpPr txBox="1">
              <a:spLocks noChangeArrowheads="1"/>
            </p:cNvSpPr>
            <p:nvPr/>
          </p:nvSpPr>
          <p:spPr bwMode="auto">
            <a:xfrm>
              <a:off x="3775" y="44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31800" y="512605"/>
            <a:ext cx="149436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我能行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32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6"/>
    </mc:Choice>
    <mc:Fallback xmlns="">
      <p:transition spd="slow" advTm="61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31845"/>
              </p:ext>
            </p:extLst>
          </p:nvPr>
        </p:nvGraphicFramePr>
        <p:xfrm>
          <a:off x="1367595" y="1005828"/>
          <a:ext cx="7980800" cy="1043940"/>
        </p:xfrm>
        <a:graphic>
          <a:graphicData uri="http://schemas.openxmlformats.org/drawingml/2006/table">
            <a:tbl>
              <a:tblPr/>
              <a:tblGrid>
                <a:gridCol w="7980800"/>
              </a:tblGrid>
              <a:tr h="421071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、如</a:t>
                      </a:r>
                      <a:r>
                        <a:rPr lang="zh-CN" altLang="en-US" sz="2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图所示，用电流表测量通过灯</a:t>
                      </a:r>
                      <a:r>
                        <a:rPr lang="en-US" altLang="zh-CN" sz="2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en-US" altLang="zh-CN" sz="2800" b="1" baseline="-250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2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的电流，</a:t>
                      </a:r>
                      <a:r>
                        <a:rPr lang="zh-CN" altLang="en-US" sz="2800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其中正确的电路是   （    ）</a:t>
                      </a:r>
                      <a:endParaRPr lang="zh-CN" altLang="en-US" sz="2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145" name="Picture 1" descr="http://pic1.mofangge.com/upload/papers/c04/20121002/2012100222354026235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098" y="2309118"/>
            <a:ext cx="1871098" cy="184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pic1.mofangge.com/upload/papers/c04/20121002/20121002223541854341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305" y="2164204"/>
            <a:ext cx="1975084" cy="199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http://pic1.mofangge.com/upload/papers/c04/20121002/20121002223542205385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098" y="4459000"/>
            <a:ext cx="1866398" cy="169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pic1.mofangge.com/upload/papers/c04/20121002/20121002223542539405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305" y="4458999"/>
            <a:ext cx="1975084" cy="181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877563" y="3048053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A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803339" y="3094219"/>
            <a:ext cx="359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B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877563" y="525745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C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7975823" y="525745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D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4984600" y="1489599"/>
            <a:ext cx="432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C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800" y="429347"/>
            <a:ext cx="149436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我能行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2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"/>
    </mc:Choice>
    <mc:Fallback xmlns="">
      <p:transition spd="slow" advTm="1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1135813" y="1127126"/>
            <a:ext cx="5196014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根据</a:t>
            </a:r>
            <a:r>
              <a:rPr lang="zh-CN" altLang="en-US" sz="2800" b="1" dirty="0">
                <a:latin typeface="Times New Roman" panose="02020603050405020304" pitchFamily="18" charset="0"/>
              </a:rPr>
              <a:t>所给电路图连接实物图。</a:t>
            </a:r>
            <a:r>
              <a:rPr lang="zh-CN" altLang="en-US" sz="28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3" descr="H:\2\人教教参资源\九\图\铡刀开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215916"/>
            <a:ext cx="11477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H:\2\人教教参资源\九\图\小灯泡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3380471"/>
            <a:ext cx="12239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H:\2\人教教参资源\九\图\电池组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2070783"/>
            <a:ext cx="183197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:\2\人教教参资源\九\图\小灯泡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876" y="4991562"/>
            <a:ext cx="12239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871417" y="5097924"/>
            <a:ext cx="72296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L</a:t>
            </a:r>
            <a:r>
              <a:rPr lang="en-US" sz="2400" b="1" baseline="-25000" dirty="0">
                <a:latin typeface="Times New Roman" panose="02020603050405020304" pitchFamily="18" charset="0"/>
              </a:rPr>
              <a:t>2</a:t>
            </a:r>
            <a:endParaRPr lang="en-US" sz="2400" b="1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638507" y="3564872"/>
            <a:ext cx="7159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L</a:t>
            </a:r>
            <a:r>
              <a:rPr lang="en-US" sz="2400" b="1" baseline="-25000" dirty="0">
                <a:latin typeface="Times New Roman" panose="02020603050405020304" pitchFamily="18" charset="0"/>
              </a:rPr>
              <a:t>1</a:t>
            </a:r>
            <a:endParaRPr lang="en-US" sz="2400" b="1" dirty="0"/>
          </a:p>
        </p:txBody>
      </p: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5863514" y="4569619"/>
            <a:ext cx="1095375" cy="1296987"/>
            <a:chOff x="0" y="0"/>
            <a:chExt cx="690" cy="817"/>
          </a:xfrm>
        </p:grpSpPr>
        <p:pic>
          <p:nvPicPr>
            <p:cNvPr id="31" name="Picture 6" descr="H:\2\人教教参资源\九\图\电流表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9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95" y="182"/>
              <a:ext cx="9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230" y="95"/>
              <a:ext cx="45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sz="2400" b="1" dirty="0">
                  <a:latin typeface="Times New Roman" panose="02020603050405020304" pitchFamily="18" charset="0"/>
                </a:rPr>
                <a:t>A</a:t>
              </a:r>
              <a:r>
                <a:rPr lang="en-US" sz="2400" b="1" baseline="-25000" dirty="0">
                  <a:latin typeface="Times New Roman" panose="02020603050405020304" pitchFamily="18" charset="0"/>
                </a:rPr>
                <a:t>2</a:t>
              </a:r>
              <a:endParaRPr lang="en-US" sz="2400" b="1" dirty="0"/>
            </a:p>
          </p:txBody>
        </p: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4267855" y="3591280"/>
            <a:ext cx="1065213" cy="1260475"/>
            <a:chOff x="0" y="0"/>
            <a:chExt cx="671" cy="794"/>
          </a:xfrm>
        </p:grpSpPr>
        <p:pic>
          <p:nvPicPr>
            <p:cNvPr id="35" name="Picture 6" descr="H:\2\人教教参资源\九\图\电流表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1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85" y="181"/>
              <a:ext cx="9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195" y="72"/>
              <a:ext cx="45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sz="2400" b="1" dirty="0">
                  <a:latin typeface="Times New Roman" panose="02020603050405020304" pitchFamily="18" charset="0"/>
                </a:rPr>
                <a:t>A</a:t>
              </a:r>
              <a:r>
                <a:rPr lang="en-US" sz="2400" b="1" baseline="-25000" dirty="0">
                  <a:latin typeface="Times New Roman" panose="02020603050405020304" pitchFamily="18" charset="0"/>
                </a:rPr>
                <a:t>1</a:t>
              </a:r>
              <a:endParaRPr lang="en-US" sz="2400" b="1" dirty="0"/>
            </a:p>
          </p:txBody>
        </p:sp>
      </p:grpSp>
      <p:sp>
        <p:nvSpPr>
          <p:cNvPr id="39" name="任意多边形 38"/>
          <p:cNvSpPr/>
          <p:nvPr/>
        </p:nvSpPr>
        <p:spPr>
          <a:xfrm>
            <a:off x="5313566" y="2205318"/>
            <a:ext cx="2195272" cy="559397"/>
          </a:xfrm>
          <a:custGeom>
            <a:avLst/>
            <a:gdLst>
              <a:gd name="connsiteX0" fmla="*/ 2195272 w 2195272"/>
              <a:gd name="connsiteY0" fmla="*/ 333487 h 559397"/>
              <a:gd name="connsiteX1" fmla="*/ 2184514 w 2195272"/>
              <a:gd name="connsiteY1" fmla="*/ 268941 h 559397"/>
              <a:gd name="connsiteX2" fmla="*/ 2162999 w 2195272"/>
              <a:gd name="connsiteY2" fmla="*/ 236668 h 559397"/>
              <a:gd name="connsiteX3" fmla="*/ 2087695 w 2195272"/>
              <a:gd name="connsiteY3" fmla="*/ 172122 h 559397"/>
              <a:gd name="connsiteX4" fmla="*/ 2055422 w 2195272"/>
              <a:gd name="connsiteY4" fmla="*/ 161364 h 559397"/>
              <a:gd name="connsiteX5" fmla="*/ 2023149 w 2195272"/>
              <a:gd name="connsiteY5" fmla="*/ 129091 h 559397"/>
              <a:gd name="connsiteX6" fmla="*/ 1947846 w 2195272"/>
              <a:gd name="connsiteY6" fmla="*/ 86061 h 559397"/>
              <a:gd name="connsiteX7" fmla="*/ 1894058 w 2195272"/>
              <a:gd name="connsiteY7" fmla="*/ 75303 h 559397"/>
              <a:gd name="connsiteX8" fmla="*/ 1851027 w 2195272"/>
              <a:gd name="connsiteY8" fmla="*/ 64546 h 559397"/>
              <a:gd name="connsiteX9" fmla="*/ 1721935 w 2195272"/>
              <a:gd name="connsiteY9" fmla="*/ 32273 h 559397"/>
              <a:gd name="connsiteX10" fmla="*/ 1678905 w 2195272"/>
              <a:gd name="connsiteY10" fmla="*/ 21515 h 559397"/>
              <a:gd name="connsiteX11" fmla="*/ 1646632 w 2195272"/>
              <a:gd name="connsiteY11" fmla="*/ 10757 h 559397"/>
              <a:gd name="connsiteX12" fmla="*/ 1582086 w 2195272"/>
              <a:gd name="connsiteY12" fmla="*/ 0 h 559397"/>
              <a:gd name="connsiteX13" fmla="*/ 915112 w 2195272"/>
              <a:gd name="connsiteY13" fmla="*/ 10757 h 559397"/>
              <a:gd name="connsiteX14" fmla="*/ 786020 w 2195272"/>
              <a:gd name="connsiteY14" fmla="*/ 43030 h 559397"/>
              <a:gd name="connsiteX15" fmla="*/ 753747 w 2195272"/>
              <a:gd name="connsiteY15" fmla="*/ 53788 h 559397"/>
              <a:gd name="connsiteX16" fmla="*/ 699959 w 2195272"/>
              <a:gd name="connsiteY16" fmla="*/ 64546 h 559397"/>
              <a:gd name="connsiteX17" fmla="*/ 592382 w 2195272"/>
              <a:gd name="connsiteY17" fmla="*/ 96818 h 559397"/>
              <a:gd name="connsiteX18" fmla="*/ 560109 w 2195272"/>
              <a:gd name="connsiteY18" fmla="*/ 118334 h 559397"/>
              <a:gd name="connsiteX19" fmla="*/ 527836 w 2195272"/>
              <a:gd name="connsiteY19" fmla="*/ 129091 h 559397"/>
              <a:gd name="connsiteX20" fmla="*/ 452533 w 2195272"/>
              <a:gd name="connsiteY20" fmla="*/ 161364 h 559397"/>
              <a:gd name="connsiteX21" fmla="*/ 377229 w 2195272"/>
              <a:gd name="connsiteY21" fmla="*/ 225910 h 559397"/>
              <a:gd name="connsiteX22" fmla="*/ 355714 w 2195272"/>
              <a:gd name="connsiteY22" fmla="*/ 247426 h 559397"/>
              <a:gd name="connsiteX23" fmla="*/ 323441 w 2195272"/>
              <a:gd name="connsiteY23" fmla="*/ 258183 h 559397"/>
              <a:gd name="connsiteX24" fmla="*/ 301926 w 2195272"/>
              <a:gd name="connsiteY24" fmla="*/ 290456 h 559397"/>
              <a:gd name="connsiteX25" fmla="*/ 269653 w 2195272"/>
              <a:gd name="connsiteY25" fmla="*/ 301214 h 559397"/>
              <a:gd name="connsiteX26" fmla="*/ 237380 w 2195272"/>
              <a:gd name="connsiteY26" fmla="*/ 322729 h 559397"/>
              <a:gd name="connsiteX27" fmla="*/ 205107 w 2195272"/>
              <a:gd name="connsiteY27" fmla="*/ 365760 h 559397"/>
              <a:gd name="connsiteX28" fmla="*/ 140561 w 2195272"/>
              <a:gd name="connsiteY28" fmla="*/ 408790 h 559397"/>
              <a:gd name="connsiteX29" fmla="*/ 119046 w 2195272"/>
              <a:gd name="connsiteY29" fmla="*/ 430306 h 559397"/>
              <a:gd name="connsiteX30" fmla="*/ 76015 w 2195272"/>
              <a:gd name="connsiteY30" fmla="*/ 484094 h 559397"/>
              <a:gd name="connsiteX31" fmla="*/ 43742 w 2195272"/>
              <a:gd name="connsiteY31" fmla="*/ 494851 h 559397"/>
              <a:gd name="connsiteX32" fmla="*/ 712 w 2195272"/>
              <a:gd name="connsiteY32" fmla="*/ 548640 h 559397"/>
              <a:gd name="connsiteX33" fmla="*/ 712 w 2195272"/>
              <a:gd name="connsiteY33" fmla="*/ 559397 h 55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95272" h="559397">
                <a:moveTo>
                  <a:pt x="2195272" y="333487"/>
                </a:moveTo>
                <a:cubicBezTo>
                  <a:pt x="2191686" y="311972"/>
                  <a:pt x="2191412" y="289634"/>
                  <a:pt x="2184514" y="268941"/>
                </a:cubicBezTo>
                <a:cubicBezTo>
                  <a:pt x="2180425" y="256675"/>
                  <a:pt x="2171413" y="246484"/>
                  <a:pt x="2162999" y="236668"/>
                </a:cubicBezTo>
                <a:cubicBezTo>
                  <a:pt x="2143147" y="213507"/>
                  <a:pt x="2116246" y="186397"/>
                  <a:pt x="2087695" y="172122"/>
                </a:cubicBezTo>
                <a:cubicBezTo>
                  <a:pt x="2077553" y="167051"/>
                  <a:pt x="2066180" y="164950"/>
                  <a:pt x="2055422" y="161364"/>
                </a:cubicBezTo>
                <a:cubicBezTo>
                  <a:pt x="2044664" y="150606"/>
                  <a:pt x="2034836" y="138830"/>
                  <a:pt x="2023149" y="129091"/>
                </a:cubicBezTo>
                <a:cubicBezTo>
                  <a:pt x="2007411" y="115976"/>
                  <a:pt x="1965381" y="91906"/>
                  <a:pt x="1947846" y="86061"/>
                </a:cubicBezTo>
                <a:cubicBezTo>
                  <a:pt x="1930500" y="80279"/>
                  <a:pt x="1911907" y="79269"/>
                  <a:pt x="1894058" y="75303"/>
                </a:cubicBezTo>
                <a:cubicBezTo>
                  <a:pt x="1879625" y="72096"/>
                  <a:pt x="1865189" y="68794"/>
                  <a:pt x="1851027" y="64546"/>
                </a:cubicBezTo>
                <a:cubicBezTo>
                  <a:pt x="1707235" y="21408"/>
                  <a:pt x="1865166" y="60919"/>
                  <a:pt x="1721935" y="32273"/>
                </a:cubicBezTo>
                <a:cubicBezTo>
                  <a:pt x="1707437" y="29373"/>
                  <a:pt x="1693121" y="25577"/>
                  <a:pt x="1678905" y="21515"/>
                </a:cubicBezTo>
                <a:cubicBezTo>
                  <a:pt x="1668002" y="18400"/>
                  <a:pt x="1657702" y="13217"/>
                  <a:pt x="1646632" y="10757"/>
                </a:cubicBezTo>
                <a:cubicBezTo>
                  <a:pt x="1625339" y="6025"/>
                  <a:pt x="1603601" y="3586"/>
                  <a:pt x="1582086" y="0"/>
                </a:cubicBezTo>
                <a:lnTo>
                  <a:pt x="915112" y="10757"/>
                </a:lnTo>
                <a:cubicBezTo>
                  <a:pt x="867451" y="12159"/>
                  <a:pt x="830443" y="28222"/>
                  <a:pt x="786020" y="43030"/>
                </a:cubicBezTo>
                <a:cubicBezTo>
                  <a:pt x="775262" y="46616"/>
                  <a:pt x="764866" y="51564"/>
                  <a:pt x="753747" y="53788"/>
                </a:cubicBezTo>
                <a:lnTo>
                  <a:pt x="699959" y="64546"/>
                </a:lnTo>
                <a:cubicBezTo>
                  <a:pt x="627334" y="112962"/>
                  <a:pt x="718247" y="59059"/>
                  <a:pt x="592382" y="96818"/>
                </a:cubicBezTo>
                <a:cubicBezTo>
                  <a:pt x="579998" y="100533"/>
                  <a:pt x="571673" y="112552"/>
                  <a:pt x="560109" y="118334"/>
                </a:cubicBezTo>
                <a:cubicBezTo>
                  <a:pt x="549967" y="123405"/>
                  <a:pt x="538259" y="124624"/>
                  <a:pt x="527836" y="129091"/>
                </a:cubicBezTo>
                <a:cubicBezTo>
                  <a:pt x="434784" y="168971"/>
                  <a:pt x="528219" y="136137"/>
                  <a:pt x="452533" y="161364"/>
                </a:cubicBezTo>
                <a:cubicBezTo>
                  <a:pt x="348938" y="264959"/>
                  <a:pt x="459155" y="160368"/>
                  <a:pt x="377229" y="225910"/>
                </a:cubicBezTo>
                <a:cubicBezTo>
                  <a:pt x="369309" y="232246"/>
                  <a:pt x="364411" y="242208"/>
                  <a:pt x="355714" y="247426"/>
                </a:cubicBezTo>
                <a:cubicBezTo>
                  <a:pt x="345990" y="253260"/>
                  <a:pt x="334199" y="254597"/>
                  <a:pt x="323441" y="258183"/>
                </a:cubicBezTo>
                <a:cubicBezTo>
                  <a:pt x="316269" y="268941"/>
                  <a:pt x="312022" y="282379"/>
                  <a:pt x="301926" y="290456"/>
                </a:cubicBezTo>
                <a:cubicBezTo>
                  <a:pt x="293071" y="297540"/>
                  <a:pt x="279795" y="296143"/>
                  <a:pt x="269653" y="301214"/>
                </a:cubicBezTo>
                <a:cubicBezTo>
                  <a:pt x="258089" y="306996"/>
                  <a:pt x="248138" y="315557"/>
                  <a:pt x="237380" y="322729"/>
                </a:cubicBezTo>
                <a:cubicBezTo>
                  <a:pt x="226622" y="337073"/>
                  <a:pt x="218508" y="353848"/>
                  <a:pt x="205107" y="365760"/>
                </a:cubicBezTo>
                <a:cubicBezTo>
                  <a:pt x="185780" y="382939"/>
                  <a:pt x="158845" y="390505"/>
                  <a:pt x="140561" y="408790"/>
                </a:cubicBezTo>
                <a:cubicBezTo>
                  <a:pt x="133389" y="415962"/>
                  <a:pt x="125382" y="422386"/>
                  <a:pt x="119046" y="430306"/>
                </a:cubicBezTo>
                <a:cubicBezTo>
                  <a:pt x="105519" y="447214"/>
                  <a:pt x="95991" y="472108"/>
                  <a:pt x="76015" y="484094"/>
                </a:cubicBezTo>
                <a:cubicBezTo>
                  <a:pt x="66291" y="489928"/>
                  <a:pt x="54500" y="491265"/>
                  <a:pt x="43742" y="494851"/>
                </a:cubicBezTo>
                <a:cubicBezTo>
                  <a:pt x="23731" y="514863"/>
                  <a:pt x="14282" y="521499"/>
                  <a:pt x="712" y="548640"/>
                </a:cubicBezTo>
                <a:cubicBezTo>
                  <a:pt x="-892" y="551847"/>
                  <a:pt x="712" y="555811"/>
                  <a:pt x="712" y="55939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4518212" y="2753958"/>
            <a:ext cx="985282" cy="1769410"/>
          </a:xfrm>
          <a:custGeom>
            <a:avLst/>
            <a:gdLst>
              <a:gd name="connsiteX0" fmla="*/ 204395 w 985282"/>
              <a:gd name="connsiteY0" fmla="*/ 0 h 1769410"/>
              <a:gd name="connsiteX1" fmla="*/ 150607 w 985282"/>
              <a:gd name="connsiteY1" fmla="*/ 32273 h 1769410"/>
              <a:gd name="connsiteX2" fmla="*/ 53788 w 985282"/>
              <a:gd name="connsiteY2" fmla="*/ 75303 h 1769410"/>
              <a:gd name="connsiteX3" fmla="*/ 0 w 985282"/>
              <a:gd name="connsiteY3" fmla="*/ 139849 h 1769410"/>
              <a:gd name="connsiteX4" fmla="*/ 10757 w 985282"/>
              <a:gd name="connsiteY4" fmla="*/ 247426 h 1769410"/>
              <a:gd name="connsiteX5" fmla="*/ 96819 w 985282"/>
              <a:gd name="connsiteY5" fmla="*/ 333487 h 1769410"/>
              <a:gd name="connsiteX6" fmla="*/ 139849 w 985282"/>
              <a:gd name="connsiteY6" fmla="*/ 398033 h 1769410"/>
              <a:gd name="connsiteX7" fmla="*/ 150607 w 985282"/>
              <a:gd name="connsiteY7" fmla="*/ 430306 h 1769410"/>
              <a:gd name="connsiteX8" fmla="*/ 172122 w 985282"/>
              <a:gd name="connsiteY8" fmla="*/ 462578 h 1769410"/>
              <a:gd name="connsiteX9" fmla="*/ 204395 w 985282"/>
              <a:gd name="connsiteY9" fmla="*/ 473336 h 1769410"/>
              <a:gd name="connsiteX10" fmla="*/ 247426 w 985282"/>
              <a:gd name="connsiteY10" fmla="*/ 494851 h 1769410"/>
              <a:gd name="connsiteX11" fmla="*/ 322729 w 985282"/>
              <a:gd name="connsiteY11" fmla="*/ 516367 h 1769410"/>
              <a:gd name="connsiteX12" fmla="*/ 355002 w 985282"/>
              <a:gd name="connsiteY12" fmla="*/ 537882 h 1769410"/>
              <a:gd name="connsiteX13" fmla="*/ 462579 w 985282"/>
              <a:gd name="connsiteY13" fmla="*/ 559397 h 1769410"/>
              <a:gd name="connsiteX14" fmla="*/ 559397 w 985282"/>
              <a:gd name="connsiteY14" fmla="*/ 591670 h 1769410"/>
              <a:gd name="connsiteX15" fmla="*/ 645459 w 985282"/>
              <a:gd name="connsiteY15" fmla="*/ 623943 h 1769410"/>
              <a:gd name="connsiteX16" fmla="*/ 710004 w 985282"/>
              <a:gd name="connsiteY16" fmla="*/ 666974 h 1769410"/>
              <a:gd name="connsiteX17" fmla="*/ 731520 w 985282"/>
              <a:gd name="connsiteY17" fmla="*/ 688489 h 1769410"/>
              <a:gd name="connsiteX18" fmla="*/ 796066 w 985282"/>
              <a:gd name="connsiteY18" fmla="*/ 720762 h 1769410"/>
              <a:gd name="connsiteX19" fmla="*/ 828339 w 985282"/>
              <a:gd name="connsiteY19" fmla="*/ 753035 h 1769410"/>
              <a:gd name="connsiteX20" fmla="*/ 871369 w 985282"/>
              <a:gd name="connsiteY20" fmla="*/ 817581 h 1769410"/>
              <a:gd name="connsiteX21" fmla="*/ 903642 w 985282"/>
              <a:gd name="connsiteY21" fmla="*/ 849854 h 1769410"/>
              <a:gd name="connsiteX22" fmla="*/ 914400 w 985282"/>
              <a:gd name="connsiteY22" fmla="*/ 882127 h 1769410"/>
              <a:gd name="connsiteX23" fmla="*/ 925157 w 985282"/>
              <a:gd name="connsiteY23" fmla="*/ 946673 h 1769410"/>
              <a:gd name="connsiteX24" fmla="*/ 946673 w 985282"/>
              <a:gd name="connsiteY24" fmla="*/ 978946 h 1769410"/>
              <a:gd name="connsiteX25" fmla="*/ 968188 w 985282"/>
              <a:gd name="connsiteY25" fmla="*/ 1333948 h 1769410"/>
              <a:gd name="connsiteX26" fmla="*/ 946673 w 985282"/>
              <a:gd name="connsiteY26" fmla="*/ 1484555 h 1769410"/>
              <a:gd name="connsiteX27" fmla="*/ 935915 w 985282"/>
              <a:gd name="connsiteY27" fmla="*/ 1516828 h 1769410"/>
              <a:gd name="connsiteX28" fmla="*/ 914400 w 985282"/>
              <a:gd name="connsiteY28" fmla="*/ 1549101 h 1769410"/>
              <a:gd name="connsiteX29" fmla="*/ 903642 w 985282"/>
              <a:gd name="connsiteY29" fmla="*/ 1581374 h 1769410"/>
              <a:gd name="connsiteX30" fmla="*/ 871369 w 985282"/>
              <a:gd name="connsiteY30" fmla="*/ 1613647 h 1769410"/>
              <a:gd name="connsiteX31" fmla="*/ 828339 w 985282"/>
              <a:gd name="connsiteY31" fmla="*/ 1678193 h 1769410"/>
              <a:gd name="connsiteX32" fmla="*/ 806823 w 985282"/>
              <a:gd name="connsiteY32" fmla="*/ 1699708 h 1769410"/>
              <a:gd name="connsiteX33" fmla="*/ 785308 w 985282"/>
              <a:gd name="connsiteY33" fmla="*/ 1731981 h 1769410"/>
              <a:gd name="connsiteX34" fmla="*/ 720762 w 985282"/>
              <a:gd name="connsiteY34" fmla="*/ 1753496 h 1769410"/>
              <a:gd name="connsiteX35" fmla="*/ 527124 w 985282"/>
              <a:gd name="connsiteY35" fmla="*/ 1764254 h 176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85282" h="1769410">
                <a:moveTo>
                  <a:pt x="204395" y="0"/>
                </a:moveTo>
                <a:cubicBezTo>
                  <a:pt x="186466" y="10758"/>
                  <a:pt x="169642" y="23621"/>
                  <a:pt x="150607" y="32273"/>
                </a:cubicBezTo>
                <a:cubicBezTo>
                  <a:pt x="88689" y="60417"/>
                  <a:pt x="96440" y="39760"/>
                  <a:pt x="53788" y="75303"/>
                </a:cubicBezTo>
                <a:cubicBezTo>
                  <a:pt x="22726" y="101187"/>
                  <a:pt x="21155" y="108116"/>
                  <a:pt x="0" y="139849"/>
                </a:cubicBezTo>
                <a:cubicBezTo>
                  <a:pt x="3586" y="175708"/>
                  <a:pt x="-2627" y="213966"/>
                  <a:pt x="10757" y="247426"/>
                </a:cubicBezTo>
                <a:cubicBezTo>
                  <a:pt x="20319" y="271330"/>
                  <a:pt x="79607" y="307669"/>
                  <a:pt x="96819" y="333487"/>
                </a:cubicBezTo>
                <a:cubicBezTo>
                  <a:pt x="111162" y="355002"/>
                  <a:pt x="131672" y="373502"/>
                  <a:pt x="139849" y="398033"/>
                </a:cubicBezTo>
                <a:cubicBezTo>
                  <a:pt x="143435" y="408791"/>
                  <a:pt x="145536" y="420164"/>
                  <a:pt x="150607" y="430306"/>
                </a:cubicBezTo>
                <a:cubicBezTo>
                  <a:pt x="156389" y="441870"/>
                  <a:pt x="162026" y="454502"/>
                  <a:pt x="172122" y="462578"/>
                </a:cubicBezTo>
                <a:cubicBezTo>
                  <a:pt x="180977" y="469662"/>
                  <a:pt x="193972" y="468869"/>
                  <a:pt x="204395" y="473336"/>
                </a:cubicBezTo>
                <a:cubicBezTo>
                  <a:pt x="219135" y="479653"/>
                  <a:pt x="232686" y="488534"/>
                  <a:pt x="247426" y="494851"/>
                </a:cubicBezTo>
                <a:cubicBezTo>
                  <a:pt x="269034" y="504111"/>
                  <a:pt x="300891" y="510907"/>
                  <a:pt x="322729" y="516367"/>
                </a:cubicBezTo>
                <a:cubicBezTo>
                  <a:pt x="333487" y="523539"/>
                  <a:pt x="342645" y="534080"/>
                  <a:pt x="355002" y="537882"/>
                </a:cubicBezTo>
                <a:cubicBezTo>
                  <a:pt x="389954" y="548636"/>
                  <a:pt x="462579" y="559397"/>
                  <a:pt x="462579" y="559397"/>
                </a:cubicBezTo>
                <a:cubicBezTo>
                  <a:pt x="534157" y="595188"/>
                  <a:pt x="475980" y="570816"/>
                  <a:pt x="559397" y="591670"/>
                </a:cubicBezTo>
                <a:cubicBezTo>
                  <a:pt x="581877" y="597290"/>
                  <a:pt x="629017" y="617366"/>
                  <a:pt x="645459" y="623943"/>
                </a:cubicBezTo>
                <a:cubicBezTo>
                  <a:pt x="727523" y="706007"/>
                  <a:pt x="632164" y="620270"/>
                  <a:pt x="710004" y="666974"/>
                </a:cubicBezTo>
                <a:cubicBezTo>
                  <a:pt x="718701" y="672192"/>
                  <a:pt x="723600" y="682153"/>
                  <a:pt x="731520" y="688489"/>
                </a:cubicBezTo>
                <a:cubicBezTo>
                  <a:pt x="761312" y="712322"/>
                  <a:pt x="761979" y="709399"/>
                  <a:pt x="796066" y="720762"/>
                </a:cubicBezTo>
                <a:cubicBezTo>
                  <a:pt x="806824" y="731520"/>
                  <a:pt x="818999" y="741026"/>
                  <a:pt x="828339" y="753035"/>
                </a:cubicBezTo>
                <a:cubicBezTo>
                  <a:pt x="844214" y="773446"/>
                  <a:pt x="853085" y="799297"/>
                  <a:pt x="871369" y="817581"/>
                </a:cubicBezTo>
                <a:lnTo>
                  <a:pt x="903642" y="849854"/>
                </a:lnTo>
                <a:cubicBezTo>
                  <a:pt x="907228" y="860612"/>
                  <a:pt x="911940" y="871057"/>
                  <a:pt x="914400" y="882127"/>
                </a:cubicBezTo>
                <a:cubicBezTo>
                  <a:pt x="919132" y="903420"/>
                  <a:pt x="918259" y="925980"/>
                  <a:pt x="925157" y="946673"/>
                </a:cubicBezTo>
                <a:cubicBezTo>
                  <a:pt x="929246" y="958939"/>
                  <a:pt x="939501" y="968188"/>
                  <a:pt x="946673" y="978946"/>
                </a:cubicBezTo>
                <a:cubicBezTo>
                  <a:pt x="1004502" y="1152431"/>
                  <a:pt x="984623" y="1054558"/>
                  <a:pt x="968188" y="1333948"/>
                </a:cubicBezTo>
                <a:cubicBezTo>
                  <a:pt x="964061" y="1404107"/>
                  <a:pt x="962846" y="1427949"/>
                  <a:pt x="946673" y="1484555"/>
                </a:cubicBezTo>
                <a:cubicBezTo>
                  <a:pt x="943558" y="1495458"/>
                  <a:pt x="940986" y="1506686"/>
                  <a:pt x="935915" y="1516828"/>
                </a:cubicBezTo>
                <a:cubicBezTo>
                  <a:pt x="930133" y="1528392"/>
                  <a:pt x="920182" y="1537537"/>
                  <a:pt x="914400" y="1549101"/>
                </a:cubicBezTo>
                <a:cubicBezTo>
                  <a:pt x="909329" y="1559243"/>
                  <a:pt x="909932" y="1571939"/>
                  <a:pt x="903642" y="1581374"/>
                </a:cubicBezTo>
                <a:cubicBezTo>
                  <a:pt x="895203" y="1594032"/>
                  <a:pt x="880709" y="1601638"/>
                  <a:pt x="871369" y="1613647"/>
                </a:cubicBezTo>
                <a:cubicBezTo>
                  <a:pt x="855494" y="1634058"/>
                  <a:pt x="846624" y="1659909"/>
                  <a:pt x="828339" y="1678193"/>
                </a:cubicBezTo>
                <a:cubicBezTo>
                  <a:pt x="821167" y="1685365"/>
                  <a:pt x="813159" y="1691788"/>
                  <a:pt x="806823" y="1699708"/>
                </a:cubicBezTo>
                <a:cubicBezTo>
                  <a:pt x="798746" y="1709804"/>
                  <a:pt x="796272" y="1725129"/>
                  <a:pt x="785308" y="1731981"/>
                </a:cubicBezTo>
                <a:cubicBezTo>
                  <a:pt x="766076" y="1744001"/>
                  <a:pt x="742277" y="1746324"/>
                  <a:pt x="720762" y="1753496"/>
                </a:cubicBezTo>
                <a:cubicBezTo>
                  <a:pt x="637458" y="1781264"/>
                  <a:pt x="699841" y="1764254"/>
                  <a:pt x="527124" y="176425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4066391" y="3958814"/>
            <a:ext cx="6121101" cy="2495774"/>
          </a:xfrm>
          <a:custGeom>
            <a:avLst/>
            <a:gdLst>
              <a:gd name="connsiteX0" fmla="*/ 473336 w 6121101"/>
              <a:gd name="connsiteY0" fmla="*/ 548640 h 2495774"/>
              <a:gd name="connsiteX1" fmla="*/ 279698 w 6121101"/>
              <a:gd name="connsiteY1" fmla="*/ 570155 h 2495774"/>
              <a:gd name="connsiteX2" fmla="*/ 215153 w 6121101"/>
              <a:gd name="connsiteY2" fmla="*/ 591671 h 2495774"/>
              <a:gd name="connsiteX3" fmla="*/ 182880 w 6121101"/>
              <a:gd name="connsiteY3" fmla="*/ 613186 h 2495774"/>
              <a:gd name="connsiteX4" fmla="*/ 129091 w 6121101"/>
              <a:gd name="connsiteY4" fmla="*/ 656217 h 2495774"/>
              <a:gd name="connsiteX5" fmla="*/ 75303 w 6121101"/>
              <a:gd name="connsiteY5" fmla="*/ 731520 h 2495774"/>
              <a:gd name="connsiteX6" fmla="*/ 53788 w 6121101"/>
              <a:gd name="connsiteY6" fmla="*/ 763793 h 2495774"/>
              <a:gd name="connsiteX7" fmla="*/ 32273 w 6121101"/>
              <a:gd name="connsiteY7" fmla="*/ 828339 h 2495774"/>
              <a:gd name="connsiteX8" fmla="*/ 21515 w 6121101"/>
              <a:gd name="connsiteY8" fmla="*/ 860612 h 2495774"/>
              <a:gd name="connsiteX9" fmla="*/ 10757 w 6121101"/>
              <a:gd name="connsiteY9" fmla="*/ 892885 h 2495774"/>
              <a:gd name="connsiteX10" fmla="*/ 0 w 6121101"/>
              <a:gd name="connsiteY10" fmla="*/ 946673 h 2495774"/>
              <a:gd name="connsiteX11" fmla="*/ 10757 w 6121101"/>
              <a:gd name="connsiteY11" fmla="*/ 1247887 h 2495774"/>
              <a:gd name="connsiteX12" fmla="*/ 32273 w 6121101"/>
              <a:gd name="connsiteY12" fmla="*/ 1290918 h 2495774"/>
              <a:gd name="connsiteX13" fmla="*/ 53788 w 6121101"/>
              <a:gd name="connsiteY13" fmla="*/ 1355464 h 2495774"/>
              <a:gd name="connsiteX14" fmla="*/ 86061 w 6121101"/>
              <a:gd name="connsiteY14" fmla="*/ 1420010 h 2495774"/>
              <a:gd name="connsiteX15" fmla="*/ 107576 w 6121101"/>
              <a:gd name="connsiteY15" fmla="*/ 1452282 h 2495774"/>
              <a:gd name="connsiteX16" fmla="*/ 118334 w 6121101"/>
              <a:gd name="connsiteY16" fmla="*/ 1484555 h 2495774"/>
              <a:gd name="connsiteX17" fmla="*/ 161364 w 6121101"/>
              <a:gd name="connsiteY17" fmla="*/ 1549101 h 2495774"/>
              <a:gd name="connsiteX18" fmla="*/ 172122 w 6121101"/>
              <a:gd name="connsiteY18" fmla="*/ 1592132 h 2495774"/>
              <a:gd name="connsiteX19" fmla="*/ 215153 w 6121101"/>
              <a:gd name="connsiteY19" fmla="*/ 1656678 h 2495774"/>
              <a:gd name="connsiteX20" fmla="*/ 247425 w 6121101"/>
              <a:gd name="connsiteY20" fmla="*/ 1721224 h 2495774"/>
              <a:gd name="connsiteX21" fmla="*/ 279698 w 6121101"/>
              <a:gd name="connsiteY21" fmla="*/ 1753497 h 2495774"/>
              <a:gd name="connsiteX22" fmla="*/ 322729 w 6121101"/>
              <a:gd name="connsiteY22" fmla="*/ 1818042 h 2495774"/>
              <a:gd name="connsiteX23" fmla="*/ 344244 w 6121101"/>
              <a:gd name="connsiteY23" fmla="*/ 1850315 h 2495774"/>
              <a:gd name="connsiteX24" fmla="*/ 398033 w 6121101"/>
              <a:gd name="connsiteY24" fmla="*/ 1914861 h 2495774"/>
              <a:gd name="connsiteX25" fmla="*/ 462578 w 6121101"/>
              <a:gd name="connsiteY25" fmla="*/ 1968650 h 2495774"/>
              <a:gd name="connsiteX26" fmla="*/ 516367 w 6121101"/>
              <a:gd name="connsiteY26" fmla="*/ 2022438 h 2495774"/>
              <a:gd name="connsiteX27" fmla="*/ 559397 w 6121101"/>
              <a:gd name="connsiteY27" fmla="*/ 2043953 h 2495774"/>
              <a:gd name="connsiteX28" fmla="*/ 613185 w 6121101"/>
              <a:gd name="connsiteY28" fmla="*/ 2076226 h 2495774"/>
              <a:gd name="connsiteX29" fmla="*/ 656216 w 6121101"/>
              <a:gd name="connsiteY29" fmla="*/ 2108499 h 2495774"/>
              <a:gd name="connsiteX30" fmla="*/ 688489 w 6121101"/>
              <a:gd name="connsiteY30" fmla="*/ 2140772 h 2495774"/>
              <a:gd name="connsiteX31" fmla="*/ 742277 w 6121101"/>
              <a:gd name="connsiteY31" fmla="*/ 2151530 h 2495774"/>
              <a:gd name="connsiteX32" fmla="*/ 785308 w 6121101"/>
              <a:gd name="connsiteY32" fmla="*/ 2162287 h 2495774"/>
              <a:gd name="connsiteX33" fmla="*/ 828338 w 6121101"/>
              <a:gd name="connsiteY33" fmla="*/ 2194560 h 2495774"/>
              <a:gd name="connsiteX34" fmla="*/ 914400 w 6121101"/>
              <a:gd name="connsiteY34" fmla="*/ 2216075 h 2495774"/>
              <a:gd name="connsiteX35" fmla="*/ 1021976 w 6121101"/>
              <a:gd name="connsiteY35" fmla="*/ 2237591 h 2495774"/>
              <a:gd name="connsiteX36" fmla="*/ 1118795 w 6121101"/>
              <a:gd name="connsiteY36" fmla="*/ 2269864 h 2495774"/>
              <a:gd name="connsiteX37" fmla="*/ 1172583 w 6121101"/>
              <a:gd name="connsiteY37" fmla="*/ 2291379 h 2495774"/>
              <a:gd name="connsiteX38" fmla="*/ 1290917 w 6121101"/>
              <a:gd name="connsiteY38" fmla="*/ 2302137 h 2495774"/>
              <a:gd name="connsiteX39" fmla="*/ 1387736 w 6121101"/>
              <a:gd name="connsiteY39" fmla="*/ 2323652 h 2495774"/>
              <a:gd name="connsiteX40" fmla="*/ 1495313 w 6121101"/>
              <a:gd name="connsiteY40" fmla="*/ 2366682 h 2495774"/>
              <a:gd name="connsiteX41" fmla="*/ 1688950 w 6121101"/>
              <a:gd name="connsiteY41" fmla="*/ 2388198 h 2495774"/>
              <a:gd name="connsiteX42" fmla="*/ 1731981 w 6121101"/>
              <a:gd name="connsiteY42" fmla="*/ 2409713 h 2495774"/>
              <a:gd name="connsiteX43" fmla="*/ 1914861 w 6121101"/>
              <a:gd name="connsiteY43" fmla="*/ 2431228 h 2495774"/>
              <a:gd name="connsiteX44" fmla="*/ 2000922 w 6121101"/>
              <a:gd name="connsiteY44" fmla="*/ 2452744 h 2495774"/>
              <a:gd name="connsiteX45" fmla="*/ 3151990 w 6121101"/>
              <a:gd name="connsiteY45" fmla="*/ 2463501 h 2495774"/>
              <a:gd name="connsiteX46" fmla="*/ 3431689 w 6121101"/>
              <a:gd name="connsiteY46" fmla="*/ 2474259 h 2495774"/>
              <a:gd name="connsiteX47" fmla="*/ 3840480 w 6121101"/>
              <a:gd name="connsiteY47" fmla="*/ 2495774 h 2495774"/>
              <a:gd name="connsiteX48" fmla="*/ 4916244 w 6121101"/>
              <a:gd name="connsiteY48" fmla="*/ 2485017 h 2495774"/>
              <a:gd name="connsiteX49" fmla="*/ 5013063 w 6121101"/>
              <a:gd name="connsiteY49" fmla="*/ 2463501 h 2495774"/>
              <a:gd name="connsiteX50" fmla="*/ 5206701 w 6121101"/>
              <a:gd name="connsiteY50" fmla="*/ 2441986 h 2495774"/>
              <a:gd name="connsiteX51" fmla="*/ 5260489 w 6121101"/>
              <a:gd name="connsiteY51" fmla="*/ 2431228 h 2495774"/>
              <a:gd name="connsiteX52" fmla="*/ 5292762 w 6121101"/>
              <a:gd name="connsiteY52" fmla="*/ 2420471 h 2495774"/>
              <a:gd name="connsiteX53" fmla="*/ 5378823 w 6121101"/>
              <a:gd name="connsiteY53" fmla="*/ 2398955 h 2495774"/>
              <a:gd name="connsiteX54" fmla="*/ 5497157 w 6121101"/>
              <a:gd name="connsiteY54" fmla="*/ 2355925 h 2495774"/>
              <a:gd name="connsiteX55" fmla="*/ 5561703 w 6121101"/>
              <a:gd name="connsiteY55" fmla="*/ 2323652 h 2495774"/>
              <a:gd name="connsiteX56" fmla="*/ 5615491 w 6121101"/>
              <a:gd name="connsiteY56" fmla="*/ 2291379 h 2495774"/>
              <a:gd name="connsiteX57" fmla="*/ 5637007 w 6121101"/>
              <a:gd name="connsiteY57" fmla="*/ 2269864 h 2495774"/>
              <a:gd name="connsiteX58" fmla="*/ 5680037 w 6121101"/>
              <a:gd name="connsiteY58" fmla="*/ 2248348 h 2495774"/>
              <a:gd name="connsiteX59" fmla="*/ 5701553 w 6121101"/>
              <a:gd name="connsiteY59" fmla="*/ 2216075 h 2495774"/>
              <a:gd name="connsiteX60" fmla="*/ 5744583 w 6121101"/>
              <a:gd name="connsiteY60" fmla="*/ 2162287 h 2495774"/>
              <a:gd name="connsiteX61" fmla="*/ 5776856 w 6121101"/>
              <a:gd name="connsiteY61" fmla="*/ 2108499 h 2495774"/>
              <a:gd name="connsiteX62" fmla="*/ 5862917 w 6121101"/>
              <a:gd name="connsiteY62" fmla="*/ 1979407 h 2495774"/>
              <a:gd name="connsiteX63" fmla="*/ 5916705 w 6121101"/>
              <a:gd name="connsiteY63" fmla="*/ 1893346 h 2495774"/>
              <a:gd name="connsiteX64" fmla="*/ 5948978 w 6121101"/>
              <a:gd name="connsiteY64" fmla="*/ 1818042 h 2495774"/>
              <a:gd name="connsiteX65" fmla="*/ 5959736 w 6121101"/>
              <a:gd name="connsiteY65" fmla="*/ 1764254 h 2495774"/>
              <a:gd name="connsiteX66" fmla="*/ 5981251 w 6121101"/>
              <a:gd name="connsiteY66" fmla="*/ 1710466 h 2495774"/>
              <a:gd name="connsiteX67" fmla="*/ 6035040 w 6121101"/>
              <a:gd name="connsiteY67" fmla="*/ 1592132 h 2495774"/>
              <a:gd name="connsiteX68" fmla="*/ 6067313 w 6121101"/>
              <a:gd name="connsiteY68" fmla="*/ 1538344 h 2495774"/>
              <a:gd name="connsiteX69" fmla="*/ 6088828 w 6121101"/>
              <a:gd name="connsiteY69" fmla="*/ 1484555 h 2495774"/>
              <a:gd name="connsiteX70" fmla="*/ 6121101 w 6121101"/>
              <a:gd name="connsiteY70" fmla="*/ 1376979 h 2495774"/>
              <a:gd name="connsiteX71" fmla="*/ 6110343 w 6121101"/>
              <a:gd name="connsiteY71" fmla="*/ 871370 h 2495774"/>
              <a:gd name="connsiteX72" fmla="*/ 6099585 w 6121101"/>
              <a:gd name="connsiteY72" fmla="*/ 817581 h 2495774"/>
              <a:gd name="connsiteX73" fmla="*/ 6078070 w 6121101"/>
              <a:gd name="connsiteY73" fmla="*/ 774551 h 2495774"/>
              <a:gd name="connsiteX74" fmla="*/ 6067313 w 6121101"/>
              <a:gd name="connsiteY74" fmla="*/ 742278 h 2495774"/>
              <a:gd name="connsiteX75" fmla="*/ 6056555 w 6121101"/>
              <a:gd name="connsiteY75" fmla="*/ 645459 h 2495774"/>
              <a:gd name="connsiteX76" fmla="*/ 6024282 w 6121101"/>
              <a:gd name="connsiteY76" fmla="*/ 570155 h 2495774"/>
              <a:gd name="connsiteX77" fmla="*/ 5981251 w 6121101"/>
              <a:gd name="connsiteY77" fmla="*/ 484094 h 2495774"/>
              <a:gd name="connsiteX78" fmla="*/ 5938221 w 6121101"/>
              <a:gd name="connsiteY78" fmla="*/ 398033 h 2495774"/>
              <a:gd name="connsiteX79" fmla="*/ 5895190 w 6121101"/>
              <a:gd name="connsiteY79" fmla="*/ 355002 h 2495774"/>
              <a:gd name="connsiteX80" fmla="*/ 5830644 w 6121101"/>
              <a:gd name="connsiteY80" fmla="*/ 268941 h 2495774"/>
              <a:gd name="connsiteX81" fmla="*/ 5798371 w 6121101"/>
              <a:gd name="connsiteY81" fmla="*/ 247426 h 2495774"/>
              <a:gd name="connsiteX82" fmla="*/ 5776856 w 6121101"/>
              <a:gd name="connsiteY82" fmla="*/ 215153 h 2495774"/>
              <a:gd name="connsiteX83" fmla="*/ 5744583 w 6121101"/>
              <a:gd name="connsiteY83" fmla="*/ 193638 h 2495774"/>
              <a:gd name="connsiteX84" fmla="*/ 5669280 w 6121101"/>
              <a:gd name="connsiteY84" fmla="*/ 161365 h 2495774"/>
              <a:gd name="connsiteX85" fmla="*/ 5626249 w 6121101"/>
              <a:gd name="connsiteY85" fmla="*/ 150607 h 2495774"/>
              <a:gd name="connsiteX86" fmla="*/ 5583218 w 6121101"/>
              <a:gd name="connsiteY86" fmla="*/ 129092 h 2495774"/>
              <a:gd name="connsiteX87" fmla="*/ 5529430 w 6121101"/>
              <a:gd name="connsiteY87" fmla="*/ 118334 h 2495774"/>
              <a:gd name="connsiteX88" fmla="*/ 5475642 w 6121101"/>
              <a:gd name="connsiteY88" fmla="*/ 96819 h 2495774"/>
              <a:gd name="connsiteX89" fmla="*/ 5389581 w 6121101"/>
              <a:gd name="connsiteY89" fmla="*/ 75304 h 2495774"/>
              <a:gd name="connsiteX90" fmla="*/ 5346550 w 6121101"/>
              <a:gd name="connsiteY90" fmla="*/ 53788 h 2495774"/>
              <a:gd name="connsiteX91" fmla="*/ 5185185 w 6121101"/>
              <a:gd name="connsiteY91" fmla="*/ 10758 h 2495774"/>
              <a:gd name="connsiteX92" fmla="*/ 5152913 w 6121101"/>
              <a:gd name="connsiteY92" fmla="*/ 0 h 2495774"/>
              <a:gd name="connsiteX93" fmla="*/ 5088367 w 6121101"/>
              <a:gd name="connsiteY93" fmla="*/ 21515 h 249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121101" h="2495774">
                <a:moveTo>
                  <a:pt x="473336" y="548640"/>
                </a:moveTo>
                <a:cubicBezTo>
                  <a:pt x="442201" y="551471"/>
                  <a:pt x="322222" y="560342"/>
                  <a:pt x="279698" y="570155"/>
                </a:cubicBezTo>
                <a:cubicBezTo>
                  <a:pt x="257600" y="575255"/>
                  <a:pt x="234023" y="579091"/>
                  <a:pt x="215153" y="591671"/>
                </a:cubicBezTo>
                <a:cubicBezTo>
                  <a:pt x="204395" y="598843"/>
                  <a:pt x="192976" y="605109"/>
                  <a:pt x="182880" y="613186"/>
                </a:cubicBezTo>
                <a:cubicBezTo>
                  <a:pt x="106224" y="674509"/>
                  <a:pt x="228438" y="589984"/>
                  <a:pt x="129091" y="656217"/>
                </a:cubicBezTo>
                <a:cubicBezTo>
                  <a:pt x="78387" y="732275"/>
                  <a:pt x="142020" y="638116"/>
                  <a:pt x="75303" y="731520"/>
                </a:cubicBezTo>
                <a:cubicBezTo>
                  <a:pt x="67788" y="742041"/>
                  <a:pt x="59039" y="751978"/>
                  <a:pt x="53788" y="763793"/>
                </a:cubicBezTo>
                <a:cubicBezTo>
                  <a:pt x="44577" y="784517"/>
                  <a:pt x="39445" y="806824"/>
                  <a:pt x="32273" y="828339"/>
                </a:cubicBezTo>
                <a:lnTo>
                  <a:pt x="21515" y="860612"/>
                </a:lnTo>
                <a:cubicBezTo>
                  <a:pt x="17929" y="871370"/>
                  <a:pt x="12981" y="881766"/>
                  <a:pt x="10757" y="892885"/>
                </a:cubicBezTo>
                <a:lnTo>
                  <a:pt x="0" y="946673"/>
                </a:lnTo>
                <a:cubicBezTo>
                  <a:pt x="3586" y="1047078"/>
                  <a:pt x="1379" y="1147857"/>
                  <a:pt x="10757" y="1247887"/>
                </a:cubicBezTo>
                <a:cubicBezTo>
                  <a:pt x="12254" y="1263854"/>
                  <a:pt x="26317" y="1276028"/>
                  <a:pt x="32273" y="1290918"/>
                </a:cubicBezTo>
                <a:cubicBezTo>
                  <a:pt x="40696" y="1311975"/>
                  <a:pt x="41208" y="1336594"/>
                  <a:pt x="53788" y="1355464"/>
                </a:cubicBezTo>
                <a:cubicBezTo>
                  <a:pt x="115450" y="1447958"/>
                  <a:pt x="41520" y="1330929"/>
                  <a:pt x="86061" y="1420010"/>
                </a:cubicBezTo>
                <a:cubicBezTo>
                  <a:pt x="91843" y="1431574"/>
                  <a:pt x="101794" y="1440718"/>
                  <a:pt x="107576" y="1452282"/>
                </a:cubicBezTo>
                <a:cubicBezTo>
                  <a:pt x="112647" y="1462424"/>
                  <a:pt x="112827" y="1474642"/>
                  <a:pt x="118334" y="1484555"/>
                </a:cubicBezTo>
                <a:cubicBezTo>
                  <a:pt x="130892" y="1507159"/>
                  <a:pt x="161364" y="1549101"/>
                  <a:pt x="161364" y="1549101"/>
                </a:cubicBezTo>
                <a:cubicBezTo>
                  <a:pt x="164950" y="1563445"/>
                  <a:pt x="165510" y="1578908"/>
                  <a:pt x="172122" y="1592132"/>
                </a:cubicBezTo>
                <a:cubicBezTo>
                  <a:pt x="183686" y="1615260"/>
                  <a:pt x="215153" y="1656678"/>
                  <a:pt x="215153" y="1656678"/>
                </a:cubicBezTo>
                <a:cubicBezTo>
                  <a:pt x="225934" y="1689023"/>
                  <a:pt x="224254" y="1693419"/>
                  <a:pt x="247425" y="1721224"/>
                </a:cubicBezTo>
                <a:cubicBezTo>
                  <a:pt x="257164" y="1732911"/>
                  <a:pt x="270358" y="1741488"/>
                  <a:pt x="279698" y="1753497"/>
                </a:cubicBezTo>
                <a:cubicBezTo>
                  <a:pt x="295573" y="1773908"/>
                  <a:pt x="308385" y="1796527"/>
                  <a:pt x="322729" y="1818042"/>
                </a:cubicBezTo>
                <a:cubicBezTo>
                  <a:pt x="329901" y="1828800"/>
                  <a:pt x="335102" y="1841173"/>
                  <a:pt x="344244" y="1850315"/>
                </a:cubicBezTo>
                <a:cubicBezTo>
                  <a:pt x="400133" y="1906204"/>
                  <a:pt x="321324" y="1825366"/>
                  <a:pt x="398033" y="1914861"/>
                </a:cubicBezTo>
                <a:cubicBezTo>
                  <a:pt x="453544" y="1979624"/>
                  <a:pt x="405666" y="1918853"/>
                  <a:pt x="462578" y="1968650"/>
                </a:cubicBezTo>
                <a:cubicBezTo>
                  <a:pt x="481660" y="1985347"/>
                  <a:pt x="493688" y="2011098"/>
                  <a:pt x="516367" y="2022438"/>
                </a:cubicBezTo>
                <a:cubicBezTo>
                  <a:pt x="530710" y="2029610"/>
                  <a:pt x="546054" y="2035058"/>
                  <a:pt x="559397" y="2043953"/>
                </a:cubicBezTo>
                <a:cubicBezTo>
                  <a:pt x="618465" y="2083331"/>
                  <a:pt x="538272" y="2051254"/>
                  <a:pt x="613185" y="2076226"/>
                </a:cubicBezTo>
                <a:cubicBezTo>
                  <a:pt x="627529" y="2086984"/>
                  <a:pt x="642603" y="2096831"/>
                  <a:pt x="656216" y="2108499"/>
                </a:cubicBezTo>
                <a:cubicBezTo>
                  <a:pt x="667767" y="2118400"/>
                  <a:pt x="674882" y="2133968"/>
                  <a:pt x="688489" y="2140772"/>
                </a:cubicBezTo>
                <a:cubicBezTo>
                  <a:pt x="704843" y="2148949"/>
                  <a:pt x="724428" y="2147564"/>
                  <a:pt x="742277" y="2151530"/>
                </a:cubicBezTo>
                <a:cubicBezTo>
                  <a:pt x="756710" y="2154737"/>
                  <a:pt x="770964" y="2158701"/>
                  <a:pt x="785308" y="2162287"/>
                </a:cubicBezTo>
                <a:cubicBezTo>
                  <a:pt x="799651" y="2173045"/>
                  <a:pt x="811788" y="2187664"/>
                  <a:pt x="828338" y="2194560"/>
                </a:cubicBezTo>
                <a:cubicBezTo>
                  <a:pt x="855634" y="2205933"/>
                  <a:pt x="886347" y="2206724"/>
                  <a:pt x="914400" y="2216075"/>
                </a:cubicBezTo>
                <a:cubicBezTo>
                  <a:pt x="970728" y="2234851"/>
                  <a:pt x="935447" y="2225229"/>
                  <a:pt x="1021976" y="2237591"/>
                </a:cubicBezTo>
                <a:cubicBezTo>
                  <a:pt x="1190327" y="2304931"/>
                  <a:pt x="979825" y="2223541"/>
                  <a:pt x="1118795" y="2269864"/>
                </a:cubicBezTo>
                <a:cubicBezTo>
                  <a:pt x="1137115" y="2275971"/>
                  <a:pt x="1153603" y="2287820"/>
                  <a:pt x="1172583" y="2291379"/>
                </a:cubicBezTo>
                <a:cubicBezTo>
                  <a:pt x="1211512" y="2298678"/>
                  <a:pt x="1251472" y="2298551"/>
                  <a:pt x="1290917" y="2302137"/>
                </a:cubicBezTo>
                <a:cubicBezTo>
                  <a:pt x="1305529" y="2305059"/>
                  <a:pt x="1370368" y="2317139"/>
                  <a:pt x="1387736" y="2323652"/>
                </a:cubicBezTo>
                <a:cubicBezTo>
                  <a:pt x="1465819" y="2352933"/>
                  <a:pt x="1394670" y="2343457"/>
                  <a:pt x="1495313" y="2366682"/>
                </a:cubicBezTo>
                <a:cubicBezTo>
                  <a:pt x="1537849" y="2376498"/>
                  <a:pt x="1657796" y="2385366"/>
                  <a:pt x="1688950" y="2388198"/>
                </a:cubicBezTo>
                <a:cubicBezTo>
                  <a:pt x="1703294" y="2395370"/>
                  <a:pt x="1716256" y="2406568"/>
                  <a:pt x="1731981" y="2409713"/>
                </a:cubicBezTo>
                <a:cubicBezTo>
                  <a:pt x="2314213" y="2526159"/>
                  <a:pt x="1567737" y="2356844"/>
                  <a:pt x="1914861" y="2431228"/>
                </a:cubicBezTo>
                <a:cubicBezTo>
                  <a:pt x="1943775" y="2437424"/>
                  <a:pt x="1971362" y="2451973"/>
                  <a:pt x="2000922" y="2452744"/>
                </a:cubicBezTo>
                <a:cubicBezTo>
                  <a:pt x="2384498" y="2462750"/>
                  <a:pt x="2768301" y="2459915"/>
                  <a:pt x="3151990" y="2463501"/>
                </a:cubicBezTo>
                <a:lnTo>
                  <a:pt x="3431689" y="2474259"/>
                </a:lnTo>
                <a:cubicBezTo>
                  <a:pt x="3806689" y="2487190"/>
                  <a:pt x="3660990" y="2465861"/>
                  <a:pt x="3840480" y="2495774"/>
                </a:cubicBezTo>
                <a:lnTo>
                  <a:pt x="4916244" y="2485017"/>
                </a:lnTo>
                <a:cubicBezTo>
                  <a:pt x="4937014" y="2484621"/>
                  <a:pt x="4990716" y="2467970"/>
                  <a:pt x="5013063" y="2463501"/>
                </a:cubicBezTo>
                <a:cubicBezTo>
                  <a:pt x="5089581" y="2448197"/>
                  <a:pt x="5116488" y="2449504"/>
                  <a:pt x="5206701" y="2441986"/>
                </a:cubicBezTo>
                <a:cubicBezTo>
                  <a:pt x="5224630" y="2438400"/>
                  <a:pt x="5242750" y="2435663"/>
                  <a:pt x="5260489" y="2431228"/>
                </a:cubicBezTo>
                <a:cubicBezTo>
                  <a:pt x="5271490" y="2428478"/>
                  <a:pt x="5281761" y="2423221"/>
                  <a:pt x="5292762" y="2420471"/>
                </a:cubicBezTo>
                <a:cubicBezTo>
                  <a:pt x="5328641" y="2411501"/>
                  <a:pt x="5347206" y="2413007"/>
                  <a:pt x="5378823" y="2398955"/>
                </a:cubicBezTo>
                <a:cubicBezTo>
                  <a:pt x="5478107" y="2354828"/>
                  <a:pt x="5405807" y="2374194"/>
                  <a:pt x="5497157" y="2355925"/>
                </a:cubicBezTo>
                <a:cubicBezTo>
                  <a:pt x="5589650" y="2294264"/>
                  <a:pt x="5472623" y="2368193"/>
                  <a:pt x="5561703" y="2323652"/>
                </a:cubicBezTo>
                <a:cubicBezTo>
                  <a:pt x="5580405" y="2314301"/>
                  <a:pt x="5598477" y="2303532"/>
                  <a:pt x="5615491" y="2291379"/>
                </a:cubicBezTo>
                <a:cubicBezTo>
                  <a:pt x="5623744" y="2285484"/>
                  <a:pt x="5628568" y="2275490"/>
                  <a:pt x="5637007" y="2269864"/>
                </a:cubicBezTo>
                <a:cubicBezTo>
                  <a:pt x="5650350" y="2260969"/>
                  <a:pt x="5665694" y="2255520"/>
                  <a:pt x="5680037" y="2248348"/>
                </a:cubicBezTo>
                <a:cubicBezTo>
                  <a:pt x="5687209" y="2237590"/>
                  <a:pt x="5693795" y="2226418"/>
                  <a:pt x="5701553" y="2216075"/>
                </a:cubicBezTo>
                <a:cubicBezTo>
                  <a:pt x="5715329" y="2197706"/>
                  <a:pt x="5731416" y="2181097"/>
                  <a:pt x="5744583" y="2162287"/>
                </a:cubicBezTo>
                <a:cubicBezTo>
                  <a:pt x="5756574" y="2145158"/>
                  <a:pt x="5765497" y="2126054"/>
                  <a:pt x="5776856" y="2108499"/>
                </a:cubicBezTo>
                <a:cubicBezTo>
                  <a:pt x="5804951" y="2065079"/>
                  <a:pt x="5834732" y="2022768"/>
                  <a:pt x="5862917" y="1979407"/>
                </a:cubicBezTo>
                <a:cubicBezTo>
                  <a:pt x="5881353" y="1951043"/>
                  <a:pt x="5903379" y="1924440"/>
                  <a:pt x="5916705" y="1893346"/>
                </a:cubicBezTo>
                <a:lnTo>
                  <a:pt x="5948978" y="1818042"/>
                </a:lnTo>
                <a:cubicBezTo>
                  <a:pt x="5952564" y="1800113"/>
                  <a:pt x="5954482" y="1781767"/>
                  <a:pt x="5959736" y="1764254"/>
                </a:cubicBezTo>
                <a:cubicBezTo>
                  <a:pt x="5965285" y="1745758"/>
                  <a:pt x="5973511" y="1728157"/>
                  <a:pt x="5981251" y="1710466"/>
                </a:cubicBezTo>
                <a:cubicBezTo>
                  <a:pt x="5998618" y="1670770"/>
                  <a:pt x="6015663" y="1630886"/>
                  <a:pt x="6035040" y="1592132"/>
                </a:cubicBezTo>
                <a:cubicBezTo>
                  <a:pt x="6044391" y="1573430"/>
                  <a:pt x="6057962" y="1557046"/>
                  <a:pt x="6067313" y="1538344"/>
                </a:cubicBezTo>
                <a:cubicBezTo>
                  <a:pt x="6075949" y="1521072"/>
                  <a:pt x="6082229" y="1502703"/>
                  <a:pt x="6088828" y="1484555"/>
                </a:cubicBezTo>
                <a:cubicBezTo>
                  <a:pt x="6109781" y="1426935"/>
                  <a:pt x="6108257" y="1428353"/>
                  <a:pt x="6121101" y="1376979"/>
                </a:cubicBezTo>
                <a:cubicBezTo>
                  <a:pt x="6117515" y="1208443"/>
                  <a:pt x="6116822" y="1039820"/>
                  <a:pt x="6110343" y="871370"/>
                </a:cubicBezTo>
                <a:cubicBezTo>
                  <a:pt x="6109640" y="853099"/>
                  <a:pt x="6105367" y="834927"/>
                  <a:pt x="6099585" y="817581"/>
                </a:cubicBezTo>
                <a:cubicBezTo>
                  <a:pt x="6094514" y="802368"/>
                  <a:pt x="6084387" y="789291"/>
                  <a:pt x="6078070" y="774551"/>
                </a:cubicBezTo>
                <a:cubicBezTo>
                  <a:pt x="6073603" y="764128"/>
                  <a:pt x="6070899" y="753036"/>
                  <a:pt x="6067313" y="742278"/>
                </a:cubicBezTo>
                <a:cubicBezTo>
                  <a:pt x="6063727" y="710005"/>
                  <a:pt x="6061893" y="677489"/>
                  <a:pt x="6056555" y="645459"/>
                </a:cubicBezTo>
                <a:cubicBezTo>
                  <a:pt x="6052598" y="621718"/>
                  <a:pt x="6034078" y="589748"/>
                  <a:pt x="6024282" y="570155"/>
                </a:cubicBezTo>
                <a:cubicBezTo>
                  <a:pt x="6001485" y="456176"/>
                  <a:pt x="6033987" y="566966"/>
                  <a:pt x="5981251" y="484094"/>
                </a:cubicBezTo>
                <a:cubicBezTo>
                  <a:pt x="5964032" y="457035"/>
                  <a:pt x="5960900" y="420712"/>
                  <a:pt x="5938221" y="398033"/>
                </a:cubicBezTo>
                <a:cubicBezTo>
                  <a:pt x="5923877" y="383689"/>
                  <a:pt x="5907862" y="370842"/>
                  <a:pt x="5895190" y="355002"/>
                </a:cubicBezTo>
                <a:cubicBezTo>
                  <a:pt x="5864599" y="316764"/>
                  <a:pt x="5863358" y="295112"/>
                  <a:pt x="5830644" y="268941"/>
                </a:cubicBezTo>
                <a:cubicBezTo>
                  <a:pt x="5820548" y="260864"/>
                  <a:pt x="5809129" y="254598"/>
                  <a:pt x="5798371" y="247426"/>
                </a:cubicBezTo>
                <a:cubicBezTo>
                  <a:pt x="5791199" y="236668"/>
                  <a:pt x="5785998" y="224295"/>
                  <a:pt x="5776856" y="215153"/>
                </a:cubicBezTo>
                <a:cubicBezTo>
                  <a:pt x="5767714" y="206011"/>
                  <a:pt x="5755809" y="200053"/>
                  <a:pt x="5744583" y="193638"/>
                </a:cubicBezTo>
                <a:cubicBezTo>
                  <a:pt x="5715889" y="177241"/>
                  <a:pt x="5699458" y="169987"/>
                  <a:pt x="5669280" y="161365"/>
                </a:cubicBezTo>
                <a:cubicBezTo>
                  <a:pt x="5655064" y="157303"/>
                  <a:pt x="5640093" y="155798"/>
                  <a:pt x="5626249" y="150607"/>
                </a:cubicBezTo>
                <a:cubicBezTo>
                  <a:pt x="5611233" y="144976"/>
                  <a:pt x="5598432" y="134163"/>
                  <a:pt x="5583218" y="129092"/>
                </a:cubicBezTo>
                <a:cubicBezTo>
                  <a:pt x="5565872" y="123310"/>
                  <a:pt x="5546943" y="123588"/>
                  <a:pt x="5529430" y="118334"/>
                </a:cubicBezTo>
                <a:cubicBezTo>
                  <a:pt x="5510934" y="112785"/>
                  <a:pt x="5494138" y="102368"/>
                  <a:pt x="5475642" y="96819"/>
                </a:cubicBezTo>
                <a:cubicBezTo>
                  <a:pt x="5419532" y="79986"/>
                  <a:pt x="5433745" y="94231"/>
                  <a:pt x="5389581" y="75304"/>
                </a:cubicBezTo>
                <a:cubicBezTo>
                  <a:pt x="5374841" y="68987"/>
                  <a:pt x="5361518" y="59545"/>
                  <a:pt x="5346550" y="53788"/>
                </a:cubicBezTo>
                <a:cubicBezTo>
                  <a:pt x="5256688" y="19225"/>
                  <a:pt x="5265558" y="24153"/>
                  <a:pt x="5185185" y="10758"/>
                </a:cubicBezTo>
                <a:cubicBezTo>
                  <a:pt x="5174428" y="7172"/>
                  <a:pt x="5164252" y="0"/>
                  <a:pt x="5152913" y="0"/>
                </a:cubicBezTo>
                <a:cubicBezTo>
                  <a:pt x="5127510" y="0"/>
                  <a:pt x="5109328" y="11035"/>
                  <a:pt x="5088367" y="2151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8186569" y="2515914"/>
            <a:ext cx="1258645" cy="1475173"/>
          </a:xfrm>
          <a:custGeom>
            <a:avLst/>
            <a:gdLst>
              <a:gd name="connsiteX0" fmla="*/ 215153 w 1258645"/>
              <a:gd name="connsiteY0" fmla="*/ 1475173 h 1475173"/>
              <a:gd name="connsiteX1" fmla="*/ 118335 w 1258645"/>
              <a:gd name="connsiteY1" fmla="*/ 1442900 h 1475173"/>
              <a:gd name="connsiteX2" fmla="*/ 96819 w 1258645"/>
              <a:gd name="connsiteY2" fmla="*/ 1410627 h 1475173"/>
              <a:gd name="connsiteX3" fmla="*/ 64546 w 1258645"/>
              <a:gd name="connsiteY3" fmla="*/ 1356839 h 1475173"/>
              <a:gd name="connsiteX4" fmla="*/ 21516 w 1258645"/>
              <a:gd name="connsiteY4" fmla="*/ 1238505 h 1475173"/>
              <a:gd name="connsiteX5" fmla="*/ 10758 w 1258645"/>
              <a:gd name="connsiteY5" fmla="*/ 1206232 h 1475173"/>
              <a:gd name="connsiteX6" fmla="*/ 0 w 1258645"/>
              <a:gd name="connsiteY6" fmla="*/ 1173959 h 1475173"/>
              <a:gd name="connsiteX7" fmla="*/ 10758 w 1258645"/>
              <a:gd name="connsiteY7" fmla="*/ 926533 h 1475173"/>
              <a:gd name="connsiteX8" fmla="*/ 21516 w 1258645"/>
              <a:gd name="connsiteY8" fmla="*/ 894260 h 1475173"/>
              <a:gd name="connsiteX9" fmla="*/ 118335 w 1258645"/>
              <a:gd name="connsiteY9" fmla="*/ 775926 h 1475173"/>
              <a:gd name="connsiteX10" fmla="*/ 150607 w 1258645"/>
              <a:gd name="connsiteY10" fmla="*/ 754411 h 1475173"/>
              <a:gd name="connsiteX11" fmla="*/ 172123 w 1258645"/>
              <a:gd name="connsiteY11" fmla="*/ 732895 h 1475173"/>
              <a:gd name="connsiteX12" fmla="*/ 236669 w 1258645"/>
              <a:gd name="connsiteY12" fmla="*/ 711380 h 1475173"/>
              <a:gd name="connsiteX13" fmla="*/ 268942 w 1258645"/>
              <a:gd name="connsiteY13" fmla="*/ 700622 h 1475173"/>
              <a:gd name="connsiteX14" fmla="*/ 311972 w 1258645"/>
              <a:gd name="connsiteY14" fmla="*/ 679107 h 1475173"/>
              <a:gd name="connsiteX15" fmla="*/ 398033 w 1258645"/>
              <a:gd name="connsiteY15" fmla="*/ 646834 h 1475173"/>
              <a:gd name="connsiteX16" fmla="*/ 484095 w 1258645"/>
              <a:gd name="connsiteY16" fmla="*/ 625319 h 1475173"/>
              <a:gd name="connsiteX17" fmla="*/ 548640 w 1258645"/>
              <a:gd name="connsiteY17" fmla="*/ 614561 h 1475173"/>
              <a:gd name="connsiteX18" fmla="*/ 903643 w 1258645"/>
              <a:gd name="connsiteY18" fmla="*/ 603804 h 1475173"/>
              <a:gd name="connsiteX19" fmla="*/ 978946 w 1258645"/>
              <a:gd name="connsiteY19" fmla="*/ 571531 h 1475173"/>
              <a:gd name="connsiteX20" fmla="*/ 1011219 w 1258645"/>
              <a:gd name="connsiteY20" fmla="*/ 550015 h 1475173"/>
              <a:gd name="connsiteX21" fmla="*/ 1086523 w 1258645"/>
              <a:gd name="connsiteY21" fmla="*/ 506985 h 1475173"/>
              <a:gd name="connsiteX22" fmla="*/ 1151069 w 1258645"/>
              <a:gd name="connsiteY22" fmla="*/ 453197 h 1475173"/>
              <a:gd name="connsiteX23" fmla="*/ 1161826 w 1258645"/>
              <a:gd name="connsiteY23" fmla="*/ 420924 h 1475173"/>
              <a:gd name="connsiteX24" fmla="*/ 1183342 w 1258645"/>
              <a:gd name="connsiteY24" fmla="*/ 399408 h 1475173"/>
              <a:gd name="connsiteX25" fmla="*/ 1215615 w 1258645"/>
              <a:gd name="connsiteY25" fmla="*/ 356378 h 1475173"/>
              <a:gd name="connsiteX26" fmla="*/ 1226372 w 1258645"/>
              <a:gd name="connsiteY26" fmla="*/ 324105 h 1475173"/>
              <a:gd name="connsiteX27" fmla="*/ 1247887 w 1258645"/>
              <a:gd name="connsiteY27" fmla="*/ 291832 h 1475173"/>
              <a:gd name="connsiteX28" fmla="*/ 1258645 w 1258645"/>
              <a:gd name="connsiteY28" fmla="*/ 227286 h 1475173"/>
              <a:gd name="connsiteX29" fmla="*/ 1237130 w 1258645"/>
              <a:gd name="connsiteY29" fmla="*/ 108952 h 1475173"/>
              <a:gd name="connsiteX30" fmla="*/ 1183342 w 1258645"/>
              <a:gd name="connsiteY30" fmla="*/ 44406 h 1475173"/>
              <a:gd name="connsiteX31" fmla="*/ 1151069 w 1258645"/>
              <a:gd name="connsiteY31" fmla="*/ 33648 h 1475173"/>
              <a:gd name="connsiteX32" fmla="*/ 1065007 w 1258645"/>
              <a:gd name="connsiteY32" fmla="*/ 12133 h 1475173"/>
              <a:gd name="connsiteX33" fmla="*/ 1032735 w 1258645"/>
              <a:gd name="connsiteY33" fmla="*/ 1375 h 1475173"/>
              <a:gd name="connsiteX34" fmla="*/ 828339 w 1258645"/>
              <a:gd name="connsiteY34" fmla="*/ 1375 h 147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58645" h="1475173">
                <a:moveTo>
                  <a:pt x="215153" y="1475173"/>
                </a:moveTo>
                <a:cubicBezTo>
                  <a:pt x="171879" y="1467960"/>
                  <a:pt x="148588" y="1473153"/>
                  <a:pt x="118335" y="1442900"/>
                </a:cubicBezTo>
                <a:cubicBezTo>
                  <a:pt x="109193" y="1433758"/>
                  <a:pt x="103991" y="1421385"/>
                  <a:pt x="96819" y="1410627"/>
                </a:cubicBezTo>
                <a:cubicBezTo>
                  <a:pt x="63046" y="1309301"/>
                  <a:pt x="111798" y="1439529"/>
                  <a:pt x="64546" y="1356839"/>
                </a:cubicBezTo>
                <a:cubicBezTo>
                  <a:pt x="52571" y="1335883"/>
                  <a:pt x="28041" y="1258081"/>
                  <a:pt x="21516" y="1238505"/>
                </a:cubicBezTo>
                <a:lnTo>
                  <a:pt x="10758" y="1206232"/>
                </a:lnTo>
                <a:lnTo>
                  <a:pt x="0" y="1173959"/>
                </a:lnTo>
                <a:cubicBezTo>
                  <a:pt x="3586" y="1091484"/>
                  <a:pt x="4426" y="1008843"/>
                  <a:pt x="10758" y="926533"/>
                </a:cubicBezTo>
                <a:cubicBezTo>
                  <a:pt x="11628" y="915227"/>
                  <a:pt x="16009" y="904173"/>
                  <a:pt x="21516" y="894260"/>
                </a:cubicBezTo>
                <a:cubicBezTo>
                  <a:pt x="41882" y="857600"/>
                  <a:pt x="82277" y="799965"/>
                  <a:pt x="118335" y="775926"/>
                </a:cubicBezTo>
                <a:cubicBezTo>
                  <a:pt x="129092" y="768754"/>
                  <a:pt x="140511" y="762488"/>
                  <a:pt x="150607" y="754411"/>
                </a:cubicBezTo>
                <a:cubicBezTo>
                  <a:pt x="158527" y="748075"/>
                  <a:pt x="163051" y="737431"/>
                  <a:pt x="172123" y="732895"/>
                </a:cubicBezTo>
                <a:cubicBezTo>
                  <a:pt x="192408" y="722753"/>
                  <a:pt x="215154" y="718552"/>
                  <a:pt x="236669" y="711380"/>
                </a:cubicBezTo>
                <a:cubicBezTo>
                  <a:pt x="247427" y="707794"/>
                  <a:pt x="258800" y="705693"/>
                  <a:pt x="268942" y="700622"/>
                </a:cubicBezTo>
                <a:cubicBezTo>
                  <a:pt x="283285" y="693450"/>
                  <a:pt x="297318" y="685620"/>
                  <a:pt x="311972" y="679107"/>
                </a:cubicBezTo>
                <a:cubicBezTo>
                  <a:pt x="329228" y="671438"/>
                  <a:pt x="375076" y="653095"/>
                  <a:pt x="398033" y="646834"/>
                </a:cubicBezTo>
                <a:cubicBezTo>
                  <a:pt x="426561" y="639054"/>
                  <a:pt x="454927" y="630181"/>
                  <a:pt x="484095" y="625319"/>
                </a:cubicBezTo>
                <a:cubicBezTo>
                  <a:pt x="505610" y="621733"/>
                  <a:pt x="526857" y="615678"/>
                  <a:pt x="548640" y="614561"/>
                </a:cubicBezTo>
                <a:cubicBezTo>
                  <a:pt x="666873" y="608498"/>
                  <a:pt x="785309" y="607390"/>
                  <a:pt x="903643" y="603804"/>
                </a:cubicBezTo>
                <a:cubicBezTo>
                  <a:pt x="984667" y="549786"/>
                  <a:pt x="881692" y="613212"/>
                  <a:pt x="978946" y="571531"/>
                </a:cubicBezTo>
                <a:cubicBezTo>
                  <a:pt x="990830" y="566438"/>
                  <a:pt x="999993" y="556430"/>
                  <a:pt x="1011219" y="550015"/>
                </a:cubicBezTo>
                <a:cubicBezTo>
                  <a:pt x="1106774" y="495412"/>
                  <a:pt x="1007884" y="559410"/>
                  <a:pt x="1086523" y="506985"/>
                </a:cubicBezTo>
                <a:cubicBezTo>
                  <a:pt x="1160948" y="395346"/>
                  <a:pt x="1041880" y="562386"/>
                  <a:pt x="1151069" y="453197"/>
                </a:cubicBezTo>
                <a:cubicBezTo>
                  <a:pt x="1159087" y="445179"/>
                  <a:pt x="1155992" y="430648"/>
                  <a:pt x="1161826" y="420924"/>
                </a:cubicBezTo>
                <a:cubicBezTo>
                  <a:pt x="1167044" y="412227"/>
                  <a:pt x="1176849" y="407200"/>
                  <a:pt x="1183342" y="399408"/>
                </a:cubicBezTo>
                <a:cubicBezTo>
                  <a:pt x="1194820" y="385634"/>
                  <a:pt x="1204857" y="370721"/>
                  <a:pt x="1215615" y="356378"/>
                </a:cubicBezTo>
                <a:cubicBezTo>
                  <a:pt x="1219201" y="345620"/>
                  <a:pt x="1221301" y="334247"/>
                  <a:pt x="1226372" y="324105"/>
                </a:cubicBezTo>
                <a:cubicBezTo>
                  <a:pt x="1232154" y="312541"/>
                  <a:pt x="1243798" y="304098"/>
                  <a:pt x="1247887" y="291832"/>
                </a:cubicBezTo>
                <a:cubicBezTo>
                  <a:pt x="1254785" y="271139"/>
                  <a:pt x="1255059" y="248801"/>
                  <a:pt x="1258645" y="227286"/>
                </a:cubicBezTo>
                <a:cubicBezTo>
                  <a:pt x="1254937" y="197626"/>
                  <a:pt x="1253712" y="142116"/>
                  <a:pt x="1237130" y="108952"/>
                </a:cubicBezTo>
                <a:cubicBezTo>
                  <a:pt x="1227208" y="89107"/>
                  <a:pt x="1201186" y="56302"/>
                  <a:pt x="1183342" y="44406"/>
                </a:cubicBezTo>
                <a:cubicBezTo>
                  <a:pt x="1173907" y="38116"/>
                  <a:pt x="1162009" y="36632"/>
                  <a:pt x="1151069" y="33648"/>
                </a:cubicBezTo>
                <a:cubicBezTo>
                  <a:pt x="1122541" y="25868"/>
                  <a:pt x="1093060" y="21484"/>
                  <a:pt x="1065007" y="12133"/>
                </a:cubicBezTo>
                <a:cubicBezTo>
                  <a:pt x="1054250" y="8547"/>
                  <a:pt x="1044063" y="1890"/>
                  <a:pt x="1032735" y="1375"/>
                </a:cubicBezTo>
                <a:cubicBezTo>
                  <a:pt x="964673" y="-1719"/>
                  <a:pt x="896471" y="1375"/>
                  <a:pt x="828339" y="13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任意多边形 43"/>
          <p:cNvSpPr/>
          <p:nvPr/>
        </p:nvSpPr>
        <p:spPr>
          <a:xfrm>
            <a:off x="4518212" y="4313816"/>
            <a:ext cx="2657139" cy="1269531"/>
          </a:xfrm>
          <a:custGeom>
            <a:avLst/>
            <a:gdLst>
              <a:gd name="connsiteX0" fmla="*/ 0 w 2657139"/>
              <a:gd name="connsiteY0" fmla="*/ 225911 h 1269531"/>
              <a:gd name="connsiteX1" fmla="*/ 32273 w 2657139"/>
              <a:gd name="connsiteY1" fmla="*/ 279699 h 1269531"/>
              <a:gd name="connsiteX2" fmla="*/ 43030 w 2657139"/>
              <a:gd name="connsiteY2" fmla="*/ 311972 h 1269531"/>
              <a:gd name="connsiteX3" fmla="*/ 64546 w 2657139"/>
              <a:gd name="connsiteY3" fmla="*/ 344245 h 1269531"/>
              <a:gd name="connsiteX4" fmla="*/ 107576 w 2657139"/>
              <a:gd name="connsiteY4" fmla="*/ 419549 h 1269531"/>
              <a:gd name="connsiteX5" fmla="*/ 129092 w 2657139"/>
              <a:gd name="connsiteY5" fmla="*/ 441064 h 1269531"/>
              <a:gd name="connsiteX6" fmla="*/ 161364 w 2657139"/>
              <a:gd name="connsiteY6" fmla="*/ 451822 h 1269531"/>
              <a:gd name="connsiteX7" fmla="*/ 247426 w 2657139"/>
              <a:gd name="connsiteY7" fmla="*/ 527125 h 1269531"/>
              <a:gd name="connsiteX8" fmla="*/ 290456 w 2657139"/>
              <a:gd name="connsiteY8" fmla="*/ 548640 h 1269531"/>
              <a:gd name="connsiteX9" fmla="*/ 333487 w 2657139"/>
              <a:gd name="connsiteY9" fmla="*/ 602429 h 1269531"/>
              <a:gd name="connsiteX10" fmla="*/ 365760 w 2657139"/>
              <a:gd name="connsiteY10" fmla="*/ 613186 h 1269531"/>
              <a:gd name="connsiteX11" fmla="*/ 387275 w 2657139"/>
              <a:gd name="connsiteY11" fmla="*/ 634702 h 1269531"/>
              <a:gd name="connsiteX12" fmla="*/ 527124 w 2657139"/>
              <a:gd name="connsiteY12" fmla="*/ 656217 h 1269531"/>
              <a:gd name="connsiteX13" fmla="*/ 613186 w 2657139"/>
              <a:gd name="connsiteY13" fmla="*/ 666975 h 1269531"/>
              <a:gd name="connsiteX14" fmla="*/ 839096 w 2657139"/>
              <a:gd name="connsiteY14" fmla="*/ 645459 h 1269531"/>
              <a:gd name="connsiteX15" fmla="*/ 914400 w 2657139"/>
              <a:gd name="connsiteY15" fmla="*/ 613186 h 1269531"/>
              <a:gd name="connsiteX16" fmla="*/ 946673 w 2657139"/>
              <a:gd name="connsiteY16" fmla="*/ 602429 h 1269531"/>
              <a:gd name="connsiteX17" fmla="*/ 989703 w 2657139"/>
              <a:gd name="connsiteY17" fmla="*/ 570156 h 1269531"/>
              <a:gd name="connsiteX18" fmla="*/ 1054249 w 2657139"/>
              <a:gd name="connsiteY18" fmla="*/ 548640 h 1269531"/>
              <a:gd name="connsiteX19" fmla="*/ 1118795 w 2657139"/>
              <a:gd name="connsiteY19" fmla="*/ 505610 h 1269531"/>
              <a:gd name="connsiteX20" fmla="*/ 1151068 w 2657139"/>
              <a:gd name="connsiteY20" fmla="*/ 484095 h 1269531"/>
              <a:gd name="connsiteX21" fmla="*/ 1204856 w 2657139"/>
              <a:gd name="connsiteY21" fmla="*/ 430306 h 1269531"/>
              <a:gd name="connsiteX22" fmla="*/ 1226372 w 2657139"/>
              <a:gd name="connsiteY22" fmla="*/ 398033 h 1269531"/>
              <a:gd name="connsiteX23" fmla="*/ 1258644 w 2657139"/>
              <a:gd name="connsiteY23" fmla="*/ 365760 h 1269531"/>
              <a:gd name="connsiteX24" fmla="*/ 1301675 w 2657139"/>
              <a:gd name="connsiteY24" fmla="*/ 290457 h 1269531"/>
              <a:gd name="connsiteX25" fmla="*/ 1333948 w 2657139"/>
              <a:gd name="connsiteY25" fmla="*/ 258184 h 1269531"/>
              <a:gd name="connsiteX26" fmla="*/ 1409252 w 2657139"/>
              <a:gd name="connsiteY26" fmla="*/ 172123 h 1269531"/>
              <a:gd name="connsiteX27" fmla="*/ 1473797 w 2657139"/>
              <a:gd name="connsiteY27" fmla="*/ 150608 h 1269531"/>
              <a:gd name="connsiteX28" fmla="*/ 1506070 w 2657139"/>
              <a:gd name="connsiteY28" fmla="*/ 129092 h 1269531"/>
              <a:gd name="connsiteX29" fmla="*/ 1538343 w 2657139"/>
              <a:gd name="connsiteY29" fmla="*/ 118335 h 1269531"/>
              <a:gd name="connsiteX30" fmla="*/ 1559859 w 2657139"/>
              <a:gd name="connsiteY30" fmla="*/ 96819 h 1269531"/>
              <a:gd name="connsiteX31" fmla="*/ 1613647 w 2657139"/>
              <a:gd name="connsiteY31" fmla="*/ 86062 h 1269531"/>
              <a:gd name="connsiteX32" fmla="*/ 1678193 w 2657139"/>
              <a:gd name="connsiteY32" fmla="*/ 64546 h 1269531"/>
              <a:gd name="connsiteX33" fmla="*/ 1775012 w 2657139"/>
              <a:gd name="connsiteY33" fmla="*/ 43031 h 1269531"/>
              <a:gd name="connsiteX34" fmla="*/ 1807284 w 2657139"/>
              <a:gd name="connsiteY34" fmla="*/ 10758 h 1269531"/>
              <a:gd name="connsiteX35" fmla="*/ 1904103 w 2657139"/>
              <a:gd name="connsiteY35" fmla="*/ 0 h 1269531"/>
              <a:gd name="connsiteX36" fmla="*/ 2323652 w 2657139"/>
              <a:gd name="connsiteY36" fmla="*/ 10758 h 1269531"/>
              <a:gd name="connsiteX37" fmla="*/ 2355924 w 2657139"/>
              <a:gd name="connsiteY37" fmla="*/ 32273 h 1269531"/>
              <a:gd name="connsiteX38" fmla="*/ 2463501 w 2657139"/>
              <a:gd name="connsiteY38" fmla="*/ 96819 h 1269531"/>
              <a:gd name="connsiteX39" fmla="*/ 2506532 w 2657139"/>
              <a:gd name="connsiteY39" fmla="*/ 139850 h 1269531"/>
              <a:gd name="connsiteX40" fmla="*/ 2549562 w 2657139"/>
              <a:gd name="connsiteY40" fmla="*/ 215153 h 1269531"/>
              <a:gd name="connsiteX41" fmla="*/ 2571077 w 2657139"/>
              <a:gd name="connsiteY41" fmla="*/ 236669 h 1269531"/>
              <a:gd name="connsiteX42" fmla="*/ 2581835 w 2657139"/>
              <a:gd name="connsiteY42" fmla="*/ 268942 h 1269531"/>
              <a:gd name="connsiteX43" fmla="*/ 2624866 w 2657139"/>
              <a:gd name="connsiteY43" fmla="*/ 333488 h 1269531"/>
              <a:gd name="connsiteX44" fmla="*/ 2635623 w 2657139"/>
              <a:gd name="connsiteY44" fmla="*/ 408791 h 1269531"/>
              <a:gd name="connsiteX45" fmla="*/ 2657139 w 2657139"/>
              <a:gd name="connsiteY45" fmla="*/ 634702 h 1269531"/>
              <a:gd name="connsiteX46" fmla="*/ 2635623 w 2657139"/>
              <a:gd name="connsiteY46" fmla="*/ 860612 h 1269531"/>
              <a:gd name="connsiteX47" fmla="*/ 2624866 w 2657139"/>
              <a:gd name="connsiteY47" fmla="*/ 914400 h 1269531"/>
              <a:gd name="connsiteX48" fmla="*/ 2581835 w 2657139"/>
              <a:gd name="connsiteY48" fmla="*/ 968189 h 1269531"/>
              <a:gd name="connsiteX49" fmla="*/ 2571077 w 2657139"/>
              <a:gd name="connsiteY49" fmla="*/ 1000462 h 1269531"/>
              <a:gd name="connsiteX50" fmla="*/ 2495774 w 2657139"/>
              <a:gd name="connsiteY50" fmla="*/ 1097280 h 1269531"/>
              <a:gd name="connsiteX51" fmla="*/ 2431228 w 2657139"/>
              <a:gd name="connsiteY51" fmla="*/ 1140311 h 1269531"/>
              <a:gd name="connsiteX52" fmla="*/ 2398955 w 2657139"/>
              <a:gd name="connsiteY52" fmla="*/ 1161826 h 1269531"/>
              <a:gd name="connsiteX53" fmla="*/ 2366682 w 2657139"/>
              <a:gd name="connsiteY53" fmla="*/ 1183342 h 1269531"/>
              <a:gd name="connsiteX54" fmla="*/ 2291379 w 2657139"/>
              <a:gd name="connsiteY54" fmla="*/ 1215615 h 1269531"/>
              <a:gd name="connsiteX55" fmla="*/ 2226833 w 2657139"/>
              <a:gd name="connsiteY55" fmla="*/ 1237130 h 1269531"/>
              <a:gd name="connsiteX56" fmla="*/ 2183802 w 2657139"/>
              <a:gd name="connsiteY56" fmla="*/ 1258645 h 1269531"/>
              <a:gd name="connsiteX57" fmla="*/ 2097741 w 2657139"/>
              <a:gd name="connsiteY57" fmla="*/ 1269403 h 126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657139" h="1269531">
                <a:moveTo>
                  <a:pt x="0" y="225911"/>
                </a:moveTo>
                <a:cubicBezTo>
                  <a:pt x="10758" y="243840"/>
                  <a:pt x="22922" y="260997"/>
                  <a:pt x="32273" y="279699"/>
                </a:cubicBezTo>
                <a:cubicBezTo>
                  <a:pt x="37344" y="289841"/>
                  <a:pt x="37959" y="301830"/>
                  <a:pt x="43030" y="311972"/>
                </a:cubicBezTo>
                <a:cubicBezTo>
                  <a:pt x="48812" y="323536"/>
                  <a:pt x="58131" y="333019"/>
                  <a:pt x="64546" y="344245"/>
                </a:cubicBezTo>
                <a:cubicBezTo>
                  <a:pt x="86631" y="382894"/>
                  <a:pt x="81367" y="386788"/>
                  <a:pt x="107576" y="419549"/>
                </a:cubicBezTo>
                <a:cubicBezTo>
                  <a:pt x="113912" y="427469"/>
                  <a:pt x="120395" y="435846"/>
                  <a:pt x="129092" y="441064"/>
                </a:cubicBezTo>
                <a:cubicBezTo>
                  <a:pt x="138815" y="446898"/>
                  <a:pt x="150607" y="448236"/>
                  <a:pt x="161364" y="451822"/>
                </a:cubicBezTo>
                <a:cubicBezTo>
                  <a:pt x="201036" y="491493"/>
                  <a:pt x="205915" y="503405"/>
                  <a:pt x="247426" y="527125"/>
                </a:cubicBezTo>
                <a:cubicBezTo>
                  <a:pt x="261349" y="535081"/>
                  <a:pt x="276113" y="541468"/>
                  <a:pt x="290456" y="548640"/>
                </a:cubicBezTo>
                <a:cubicBezTo>
                  <a:pt x="300226" y="563295"/>
                  <a:pt x="316457" y="592211"/>
                  <a:pt x="333487" y="602429"/>
                </a:cubicBezTo>
                <a:cubicBezTo>
                  <a:pt x="343211" y="608263"/>
                  <a:pt x="355002" y="609600"/>
                  <a:pt x="365760" y="613186"/>
                </a:cubicBezTo>
                <a:cubicBezTo>
                  <a:pt x="372932" y="620358"/>
                  <a:pt x="378578" y="629484"/>
                  <a:pt x="387275" y="634702"/>
                </a:cubicBezTo>
                <a:cubicBezTo>
                  <a:pt x="418331" y="653336"/>
                  <a:pt x="520784" y="655512"/>
                  <a:pt x="527124" y="656217"/>
                </a:cubicBezTo>
                <a:cubicBezTo>
                  <a:pt x="555858" y="659410"/>
                  <a:pt x="584499" y="663389"/>
                  <a:pt x="613186" y="666975"/>
                </a:cubicBezTo>
                <a:cubicBezTo>
                  <a:pt x="688489" y="659803"/>
                  <a:pt x="764036" y="654842"/>
                  <a:pt x="839096" y="645459"/>
                </a:cubicBezTo>
                <a:cubicBezTo>
                  <a:pt x="862845" y="642490"/>
                  <a:pt x="894797" y="621587"/>
                  <a:pt x="914400" y="613186"/>
                </a:cubicBezTo>
                <a:cubicBezTo>
                  <a:pt x="924823" y="608719"/>
                  <a:pt x="935915" y="606015"/>
                  <a:pt x="946673" y="602429"/>
                </a:cubicBezTo>
                <a:cubicBezTo>
                  <a:pt x="961016" y="591671"/>
                  <a:pt x="973667" y="578174"/>
                  <a:pt x="989703" y="570156"/>
                </a:cubicBezTo>
                <a:cubicBezTo>
                  <a:pt x="1009988" y="560013"/>
                  <a:pt x="1035379" y="561220"/>
                  <a:pt x="1054249" y="548640"/>
                </a:cubicBezTo>
                <a:lnTo>
                  <a:pt x="1118795" y="505610"/>
                </a:lnTo>
                <a:cubicBezTo>
                  <a:pt x="1129553" y="498438"/>
                  <a:pt x="1141926" y="493237"/>
                  <a:pt x="1151068" y="484095"/>
                </a:cubicBezTo>
                <a:cubicBezTo>
                  <a:pt x="1168997" y="466165"/>
                  <a:pt x="1190791" y="451403"/>
                  <a:pt x="1204856" y="430306"/>
                </a:cubicBezTo>
                <a:cubicBezTo>
                  <a:pt x="1212028" y="419548"/>
                  <a:pt x="1218095" y="407966"/>
                  <a:pt x="1226372" y="398033"/>
                </a:cubicBezTo>
                <a:cubicBezTo>
                  <a:pt x="1236111" y="386346"/>
                  <a:pt x="1249801" y="378140"/>
                  <a:pt x="1258644" y="365760"/>
                </a:cubicBezTo>
                <a:cubicBezTo>
                  <a:pt x="1311244" y="292120"/>
                  <a:pt x="1250865" y="351429"/>
                  <a:pt x="1301675" y="290457"/>
                </a:cubicBezTo>
                <a:cubicBezTo>
                  <a:pt x="1311414" y="278770"/>
                  <a:pt x="1324209" y="269871"/>
                  <a:pt x="1333948" y="258184"/>
                </a:cubicBezTo>
                <a:cubicBezTo>
                  <a:pt x="1357162" y="230327"/>
                  <a:pt x="1370572" y="185016"/>
                  <a:pt x="1409252" y="172123"/>
                </a:cubicBezTo>
                <a:lnTo>
                  <a:pt x="1473797" y="150608"/>
                </a:lnTo>
                <a:cubicBezTo>
                  <a:pt x="1484555" y="143436"/>
                  <a:pt x="1494506" y="134874"/>
                  <a:pt x="1506070" y="129092"/>
                </a:cubicBezTo>
                <a:cubicBezTo>
                  <a:pt x="1516212" y="124021"/>
                  <a:pt x="1528619" y="124169"/>
                  <a:pt x="1538343" y="118335"/>
                </a:cubicBezTo>
                <a:cubicBezTo>
                  <a:pt x="1547040" y="113117"/>
                  <a:pt x="1550536" y="100814"/>
                  <a:pt x="1559859" y="96819"/>
                </a:cubicBezTo>
                <a:cubicBezTo>
                  <a:pt x="1576665" y="89616"/>
                  <a:pt x="1596007" y="90873"/>
                  <a:pt x="1613647" y="86062"/>
                </a:cubicBezTo>
                <a:cubicBezTo>
                  <a:pt x="1635527" y="80095"/>
                  <a:pt x="1655954" y="68994"/>
                  <a:pt x="1678193" y="64546"/>
                </a:cubicBezTo>
                <a:cubicBezTo>
                  <a:pt x="1746479" y="50890"/>
                  <a:pt x="1714243" y="58224"/>
                  <a:pt x="1775012" y="43031"/>
                </a:cubicBezTo>
                <a:cubicBezTo>
                  <a:pt x="1785769" y="32273"/>
                  <a:pt x="1792851" y="15569"/>
                  <a:pt x="1807284" y="10758"/>
                </a:cubicBezTo>
                <a:cubicBezTo>
                  <a:pt x="1838089" y="489"/>
                  <a:pt x="1871631" y="0"/>
                  <a:pt x="1904103" y="0"/>
                </a:cubicBezTo>
                <a:cubicBezTo>
                  <a:pt x="2043999" y="0"/>
                  <a:pt x="2183802" y="7172"/>
                  <a:pt x="2323652" y="10758"/>
                </a:cubicBezTo>
                <a:cubicBezTo>
                  <a:pt x="2334409" y="17930"/>
                  <a:pt x="2344699" y="25858"/>
                  <a:pt x="2355924" y="32273"/>
                </a:cubicBezTo>
                <a:cubicBezTo>
                  <a:pt x="2395536" y="54909"/>
                  <a:pt x="2428416" y="61734"/>
                  <a:pt x="2463501" y="96819"/>
                </a:cubicBezTo>
                <a:lnTo>
                  <a:pt x="2506532" y="139850"/>
                </a:lnTo>
                <a:cubicBezTo>
                  <a:pt x="2521256" y="169298"/>
                  <a:pt x="2529288" y="189810"/>
                  <a:pt x="2549562" y="215153"/>
                </a:cubicBezTo>
                <a:cubicBezTo>
                  <a:pt x="2555898" y="223073"/>
                  <a:pt x="2563905" y="229497"/>
                  <a:pt x="2571077" y="236669"/>
                </a:cubicBezTo>
                <a:cubicBezTo>
                  <a:pt x="2574663" y="247427"/>
                  <a:pt x="2576328" y="259029"/>
                  <a:pt x="2581835" y="268942"/>
                </a:cubicBezTo>
                <a:cubicBezTo>
                  <a:pt x="2594393" y="291546"/>
                  <a:pt x="2624866" y="333488"/>
                  <a:pt x="2624866" y="333488"/>
                </a:cubicBezTo>
                <a:cubicBezTo>
                  <a:pt x="2628452" y="358589"/>
                  <a:pt x="2633517" y="383523"/>
                  <a:pt x="2635623" y="408791"/>
                </a:cubicBezTo>
                <a:cubicBezTo>
                  <a:pt x="2654514" y="635491"/>
                  <a:pt x="2629811" y="525393"/>
                  <a:pt x="2657139" y="634702"/>
                </a:cubicBezTo>
                <a:cubicBezTo>
                  <a:pt x="2641287" y="904186"/>
                  <a:pt x="2662215" y="740945"/>
                  <a:pt x="2635623" y="860612"/>
                </a:cubicBezTo>
                <a:cubicBezTo>
                  <a:pt x="2631657" y="878461"/>
                  <a:pt x="2631286" y="897280"/>
                  <a:pt x="2624866" y="914400"/>
                </a:cubicBezTo>
                <a:cubicBezTo>
                  <a:pt x="2616725" y="936110"/>
                  <a:pt x="2597587" y="952437"/>
                  <a:pt x="2581835" y="968189"/>
                </a:cubicBezTo>
                <a:cubicBezTo>
                  <a:pt x="2578249" y="978947"/>
                  <a:pt x="2576584" y="990549"/>
                  <a:pt x="2571077" y="1000462"/>
                </a:cubicBezTo>
                <a:cubicBezTo>
                  <a:pt x="2553391" y="1032297"/>
                  <a:pt x="2526456" y="1073416"/>
                  <a:pt x="2495774" y="1097280"/>
                </a:cubicBezTo>
                <a:cubicBezTo>
                  <a:pt x="2475363" y="1113155"/>
                  <a:pt x="2452743" y="1125967"/>
                  <a:pt x="2431228" y="1140311"/>
                </a:cubicBezTo>
                <a:lnTo>
                  <a:pt x="2398955" y="1161826"/>
                </a:lnTo>
                <a:cubicBezTo>
                  <a:pt x="2388197" y="1168998"/>
                  <a:pt x="2378948" y="1179254"/>
                  <a:pt x="2366682" y="1183342"/>
                </a:cubicBezTo>
                <a:cubicBezTo>
                  <a:pt x="2262810" y="1217964"/>
                  <a:pt x="2424292" y="1162449"/>
                  <a:pt x="2291379" y="1215615"/>
                </a:cubicBezTo>
                <a:cubicBezTo>
                  <a:pt x="2270322" y="1224038"/>
                  <a:pt x="2247118" y="1226988"/>
                  <a:pt x="2226833" y="1237130"/>
                </a:cubicBezTo>
                <a:cubicBezTo>
                  <a:pt x="2212489" y="1244302"/>
                  <a:pt x="2199016" y="1253574"/>
                  <a:pt x="2183802" y="1258645"/>
                </a:cubicBezTo>
                <a:cubicBezTo>
                  <a:pt x="2145199" y="1271513"/>
                  <a:pt x="2133158" y="1269403"/>
                  <a:pt x="2097741" y="126940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6131859" y="5540188"/>
            <a:ext cx="1689542" cy="484094"/>
          </a:xfrm>
          <a:custGeom>
            <a:avLst/>
            <a:gdLst>
              <a:gd name="connsiteX0" fmla="*/ 0 w 1689542"/>
              <a:gd name="connsiteY0" fmla="*/ 0 h 484094"/>
              <a:gd name="connsiteX1" fmla="*/ 32273 w 1689542"/>
              <a:gd name="connsiteY1" fmla="*/ 96819 h 484094"/>
              <a:gd name="connsiteX2" fmla="*/ 75303 w 1689542"/>
              <a:gd name="connsiteY2" fmla="*/ 161365 h 484094"/>
              <a:gd name="connsiteX3" fmla="*/ 86061 w 1689542"/>
              <a:gd name="connsiteY3" fmla="*/ 193638 h 484094"/>
              <a:gd name="connsiteX4" fmla="*/ 107576 w 1689542"/>
              <a:gd name="connsiteY4" fmla="*/ 225911 h 484094"/>
              <a:gd name="connsiteX5" fmla="*/ 129092 w 1689542"/>
              <a:gd name="connsiteY5" fmla="*/ 290457 h 484094"/>
              <a:gd name="connsiteX6" fmla="*/ 193637 w 1689542"/>
              <a:gd name="connsiteY6" fmla="*/ 333487 h 484094"/>
              <a:gd name="connsiteX7" fmla="*/ 215153 w 1689542"/>
              <a:gd name="connsiteY7" fmla="*/ 355003 h 484094"/>
              <a:gd name="connsiteX8" fmla="*/ 258183 w 1689542"/>
              <a:gd name="connsiteY8" fmla="*/ 365760 h 484094"/>
              <a:gd name="connsiteX9" fmla="*/ 290456 w 1689542"/>
              <a:gd name="connsiteY9" fmla="*/ 376518 h 484094"/>
              <a:gd name="connsiteX10" fmla="*/ 322729 w 1689542"/>
              <a:gd name="connsiteY10" fmla="*/ 398033 h 484094"/>
              <a:gd name="connsiteX11" fmla="*/ 387275 w 1689542"/>
              <a:gd name="connsiteY11" fmla="*/ 408791 h 484094"/>
              <a:gd name="connsiteX12" fmla="*/ 430306 w 1689542"/>
              <a:gd name="connsiteY12" fmla="*/ 419548 h 484094"/>
              <a:gd name="connsiteX13" fmla="*/ 516367 w 1689542"/>
              <a:gd name="connsiteY13" fmla="*/ 441064 h 484094"/>
              <a:gd name="connsiteX14" fmla="*/ 559397 w 1689542"/>
              <a:gd name="connsiteY14" fmla="*/ 451821 h 484094"/>
              <a:gd name="connsiteX15" fmla="*/ 774550 w 1689542"/>
              <a:gd name="connsiteY15" fmla="*/ 484094 h 484094"/>
              <a:gd name="connsiteX16" fmla="*/ 1194099 w 1689542"/>
              <a:gd name="connsiteY16" fmla="*/ 473337 h 484094"/>
              <a:gd name="connsiteX17" fmla="*/ 1290917 w 1689542"/>
              <a:gd name="connsiteY17" fmla="*/ 441064 h 484094"/>
              <a:gd name="connsiteX18" fmla="*/ 1355463 w 1689542"/>
              <a:gd name="connsiteY18" fmla="*/ 408791 h 484094"/>
              <a:gd name="connsiteX19" fmla="*/ 1376979 w 1689542"/>
              <a:gd name="connsiteY19" fmla="*/ 387276 h 484094"/>
              <a:gd name="connsiteX20" fmla="*/ 1409252 w 1689542"/>
              <a:gd name="connsiteY20" fmla="*/ 376518 h 484094"/>
              <a:gd name="connsiteX21" fmla="*/ 1484555 w 1689542"/>
              <a:gd name="connsiteY21" fmla="*/ 333487 h 484094"/>
              <a:gd name="connsiteX22" fmla="*/ 1516828 w 1689542"/>
              <a:gd name="connsiteY22" fmla="*/ 301214 h 484094"/>
              <a:gd name="connsiteX23" fmla="*/ 1581374 w 1689542"/>
              <a:gd name="connsiteY23" fmla="*/ 247426 h 484094"/>
              <a:gd name="connsiteX24" fmla="*/ 1624405 w 1689542"/>
              <a:gd name="connsiteY24" fmla="*/ 182880 h 484094"/>
              <a:gd name="connsiteX25" fmla="*/ 1645920 w 1689542"/>
              <a:gd name="connsiteY25" fmla="*/ 150607 h 484094"/>
              <a:gd name="connsiteX26" fmla="*/ 1667435 w 1689542"/>
              <a:gd name="connsiteY26" fmla="*/ 86061 h 484094"/>
              <a:gd name="connsiteX27" fmla="*/ 1688950 w 1689542"/>
              <a:gd name="connsiteY27" fmla="*/ 43031 h 484094"/>
              <a:gd name="connsiteX28" fmla="*/ 1688950 w 1689542"/>
              <a:gd name="connsiteY28" fmla="*/ 32273 h 48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89542" h="484094">
                <a:moveTo>
                  <a:pt x="0" y="0"/>
                </a:moveTo>
                <a:cubicBezTo>
                  <a:pt x="10758" y="32273"/>
                  <a:pt x="13403" y="68514"/>
                  <a:pt x="32273" y="96819"/>
                </a:cubicBezTo>
                <a:cubicBezTo>
                  <a:pt x="46616" y="118334"/>
                  <a:pt x="67126" y="136834"/>
                  <a:pt x="75303" y="161365"/>
                </a:cubicBezTo>
                <a:cubicBezTo>
                  <a:pt x="78889" y="172123"/>
                  <a:pt x="80990" y="183496"/>
                  <a:pt x="86061" y="193638"/>
                </a:cubicBezTo>
                <a:cubicBezTo>
                  <a:pt x="91843" y="205202"/>
                  <a:pt x="102325" y="214096"/>
                  <a:pt x="107576" y="225911"/>
                </a:cubicBezTo>
                <a:cubicBezTo>
                  <a:pt x="116787" y="246636"/>
                  <a:pt x="110222" y="277877"/>
                  <a:pt x="129092" y="290457"/>
                </a:cubicBezTo>
                <a:cubicBezTo>
                  <a:pt x="150607" y="304800"/>
                  <a:pt x="175353" y="315203"/>
                  <a:pt x="193637" y="333487"/>
                </a:cubicBezTo>
                <a:cubicBezTo>
                  <a:pt x="200809" y="340659"/>
                  <a:pt x="206081" y="350467"/>
                  <a:pt x="215153" y="355003"/>
                </a:cubicBezTo>
                <a:cubicBezTo>
                  <a:pt x="228377" y="361615"/>
                  <a:pt x="243967" y="361698"/>
                  <a:pt x="258183" y="365760"/>
                </a:cubicBezTo>
                <a:cubicBezTo>
                  <a:pt x="269086" y="368875"/>
                  <a:pt x="280314" y="371447"/>
                  <a:pt x="290456" y="376518"/>
                </a:cubicBezTo>
                <a:cubicBezTo>
                  <a:pt x="302020" y="382300"/>
                  <a:pt x="310463" y="393944"/>
                  <a:pt x="322729" y="398033"/>
                </a:cubicBezTo>
                <a:cubicBezTo>
                  <a:pt x="343422" y="404931"/>
                  <a:pt x="365886" y="404513"/>
                  <a:pt x="387275" y="408791"/>
                </a:cubicBezTo>
                <a:cubicBezTo>
                  <a:pt x="401773" y="411691"/>
                  <a:pt x="416090" y="415486"/>
                  <a:pt x="430306" y="419548"/>
                </a:cubicBezTo>
                <a:cubicBezTo>
                  <a:pt x="531239" y="448385"/>
                  <a:pt x="368719" y="408253"/>
                  <a:pt x="516367" y="441064"/>
                </a:cubicBezTo>
                <a:cubicBezTo>
                  <a:pt x="530800" y="444271"/>
                  <a:pt x="544813" y="449390"/>
                  <a:pt x="559397" y="451821"/>
                </a:cubicBezTo>
                <a:cubicBezTo>
                  <a:pt x="630930" y="463743"/>
                  <a:pt x="774550" y="484094"/>
                  <a:pt x="774550" y="484094"/>
                </a:cubicBezTo>
                <a:lnTo>
                  <a:pt x="1194099" y="473337"/>
                </a:lnTo>
                <a:cubicBezTo>
                  <a:pt x="1248193" y="470878"/>
                  <a:pt x="1245056" y="460719"/>
                  <a:pt x="1290917" y="441064"/>
                </a:cubicBezTo>
                <a:cubicBezTo>
                  <a:pt x="1333744" y="422709"/>
                  <a:pt x="1315706" y="440596"/>
                  <a:pt x="1355463" y="408791"/>
                </a:cubicBezTo>
                <a:cubicBezTo>
                  <a:pt x="1363383" y="402455"/>
                  <a:pt x="1368282" y="392494"/>
                  <a:pt x="1376979" y="387276"/>
                </a:cubicBezTo>
                <a:cubicBezTo>
                  <a:pt x="1386703" y="381442"/>
                  <a:pt x="1398829" y="380985"/>
                  <a:pt x="1409252" y="376518"/>
                </a:cubicBezTo>
                <a:cubicBezTo>
                  <a:pt x="1430918" y="367233"/>
                  <a:pt x="1465488" y="349377"/>
                  <a:pt x="1484555" y="333487"/>
                </a:cubicBezTo>
                <a:cubicBezTo>
                  <a:pt x="1496242" y="323747"/>
                  <a:pt x="1505141" y="310953"/>
                  <a:pt x="1516828" y="301214"/>
                </a:cubicBezTo>
                <a:cubicBezTo>
                  <a:pt x="1556085" y="268500"/>
                  <a:pt x="1546636" y="292089"/>
                  <a:pt x="1581374" y="247426"/>
                </a:cubicBezTo>
                <a:cubicBezTo>
                  <a:pt x="1597249" y="227015"/>
                  <a:pt x="1610061" y="204395"/>
                  <a:pt x="1624405" y="182880"/>
                </a:cubicBezTo>
                <a:lnTo>
                  <a:pt x="1645920" y="150607"/>
                </a:lnTo>
                <a:cubicBezTo>
                  <a:pt x="1653092" y="129092"/>
                  <a:pt x="1657293" y="106346"/>
                  <a:pt x="1667435" y="86061"/>
                </a:cubicBezTo>
                <a:cubicBezTo>
                  <a:pt x="1674607" y="71718"/>
                  <a:pt x="1682994" y="57920"/>
                  <a:pt x="1688950" y="43031"/>
                </a:cubicBezTo>
                <a:cubicBezTo>
                  <a:pt x="1690282" y="39701"/>
                  <a:pt x="1688950" y="35859"/>
                  <a:pt x="1688950" y="3227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任意多边形 45"/>
          <p:cNvSpPr/>
          <p:nvPr/>
        </p:nvSpPr>
        <p:spPr>
          <a:xfrm>
            <a:off x="8154296" y="3969543"/>
            <a:ext cx="731520" cy="1602918"/>
          </a:xfrm>
          <a:custGeom>
            <a:avLst/>
            <a:gdLst>
              <a:gd name="connsiteX0" fmla="*/ 441064 w 731520"/>
              <a:gd name="connsiteY0" fmla="*/ 1602918 h 1602918"/>
              <a:gd name="connsiteX1" fmla="*/ 613186 w 731520"/>
              <a:gd name="connsiteY1" fmla="*/ 1570645 h 1602918"/>
              <a:gd name="connsiteX2" fmla="*/ 634702 w 731520"/>
              <a:gd name="connsiteY2" fmla="*/ 1538372 h 1602918"/>
              <a:gd name="connsiteX3" fmla="*/ 666975 w 731520"/>
              <a:gd name="connsiteY3" fmla="*/ 1441553 h 1602918"/>
              <a:gd name="connsiteX4" fmla="*/ 677732 w 731520"/>
              <a:gd name="connsiteY4" fmla="*/ 1409281 h 1602918"/>
              <a:gd name="connsiteX5" fmla="*/ 688490 w 731520"/>
              <a:gd name="connsiteY5" fmla="*/ 1377008 h 1602918"/>
              <a:gd name="connsiteX6" fmla="*/ 710005 w 731520"/>
              <a:gd name="connsiteY6" fmla="*/ 1247916 h 1602918"/>
              <a:gd name="connsiteX7" fmla="*/ 720763 w 731520"/>
              <a:gd name="connsiteY7" fmla="*/ 1183370 h 1602918"/>
              <a:gd name="connsiteX8" fmla="*/ 731520 w 731520"/>
              <a:gd name="connsiteY8" fmla="*/ 1129582 h 1602918"/>
              <a:gd name="connsiteX9" fmla="*/ 720763 w 731520"/>
              <a:gd name="connsiteY9" fmla="*/ 935944 h 1602918"/>
              <a:gd name="connsiteX10" fmla="*/ 688490 w 731520"/>
              <a:gd name="connsiteY10" fmla="*/ 860641 h 1602918"/>
              <a:gd name="connsiteX11" fmla="*/ 666975 w 731520"/>
              <a:gd name="connsiteY11" fmla="*/ 839125 h 1602918"/>
              <a:gd name="connsiteX12" fmla="*/ 656217 w 731520"/>
              <a:gd name="connsiteY12" fmla="*/ 806852 h 1602918"/>
              <a:gd name="connsiteX13" fmla="*/ 634702 w 731520"/>
              <a:gd name="connsiteY13" fmla="*/ 774579 h 1602918"/>
              <a:gd name="connsiteX14" fmla="*/ 516368 w 731520"/>
              <a:gd name="connsiteY14" fmla="*/ 677761 h 1602918"/>
              <a:gd name="connsiteX15" fmla="*/ 451822 w 731520"/>
              <a:gd name="connsiteY15" fmla="*/ 634730 h 1602918"/>
              <a:gd name="connsiteX16" fmla="*/ 419549 w 731520"/>
              <a:gd name="connsiteY16" fmla="*/ 613215 h 1602918"/>
              <a:gd name="connsiteX17" fmla="*/ 376518 w 731520"/>
              <a:gd name="connsiteY17" fmla="*/ 602457 h 1602918"/>
              <a:gd name="connsiteX18" fmla="*/ 344245 w 731520"/>
              <a:gd name="connsiteY18" fmla="*/ 570184 h 1602918"/>
              <a:gd name="connsiteX19" fmla="*/ 268942 w 731520"/>
              <a:gd name="connsiteY19" fmla="*/ 537911 h 1602918"/>
              <a:gd name="connsiteX20" fmla="*/ 215153 w 731520"/>
              <a:gd name="connsiteY20" fmla="*/ 505638 h 1602918"/>
              <a:gd name="connsiteX21" fmla="*/ 139850 w 731520"/>
              <a:gd name="connsiteY21" fmla="*/ 441092 h 1602918"/>
              <a:gd name="connsiteX22" fmla="*/ 107577 w 731520"/>
              <a:gd name="connsiteY22" fmla="*/ 430335 h 1602918"/>
              <a:gd name="connsiteX23" fmla="*/ 86062 w 731520"/>
              <a:gd name="connsiteY23" fmla="*/ 387304 h 1602918"/>
              <a:gd name="connsiteX24" fmla="*/ 53789 w 731520"/>
              <a:gd name="connsiteY24" fmla="*/ 376546 h 1602918"/>
              <a:gd name="connsiteX25" fmla="*/ 32273 w 731520"/>
              <a:gd name="connsiteY25" fmla="*/ 344273 h 1602918"/>
              <a:gd name="connsiteX26" fmla="*/ 10758 w 731520"/>
              <a:gd name="connsiteY26" fmla="*/ 279728 h 1602918"/>
              <a:gd name="connsiteX27" fmla="*/ 0 w 731520"/>
              <a:gd name="connsiteY27" fmla="*/ 247455 h 1602918"/>
              <a:gd name="connsiteX28" fmla="*/ 21516 w 731520"/>
              <a:gd name="connsiteY28" fmla="*/ 139878 h 1602918"/>
              <a:gd name="connsiteX29" fmla="*/ 32273 w 731520"/>
              <a:gd name="connsiteY29" fmla="*/ 107605 h 1602918"/>
              <a:gd name="connsiteX30" fmla="*/ 118335 w 731520"/>
              <a:gd name="connsiteY30" fmla="*/ 32302 h 1602918"/>
              <a:gd name="connsiteX31" fmla="*/ 150608 w 731520"/>
              <a:gd name="connsiteY31" fmla="*/ 21544 h 1602918"/>
              <a:gd name="connsiteX32" fmla="*/ 204396 w 731520"/>
              <a:gd name="connsiteY32" fmla="*/ 10786 h 1602918"/>
              <a:gd name="connsiteX33" fmla="*/ 247426 w 731520"/>
              <a:gd name="connsiteY33" fmla="*/ 29 h 160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31520" h="1602918">
                <a:moveTo>
                  <a:pt x="441064" y="1602918"/>
                </a:moveTo>
                <a:cubicBezTo>
                  <a:pt x="500869" y="1598318"/>
                  <a:pt x="567712" y="1616119"/>
                  <a:pt x="613186" y="1570645"/>
                </a:cubicBezTo>
                <a:cubicBezTo>
                  <a:pt x="622328" y="1561503"/>
                  <a:pt x="627530" y="1549130"/>
                  <a:pt x="634702" y="1538372"/>
                </a:cubicBezTo>
                <a:lnTo>
                  <a:pt x="666975" y="1441553"/>
                </a:lnTo>
                <a:lnTo>
                  <a:pt x="677732" y="1409281"/>
                </a:lnTo>
                <a:cubicBezTo>
                  <a:pt x="681318" y="1398523"/>
                  <a:pt x="686626" y="1388193"/>
                  <a:pt x="688490" y="1377008"/>
                </a:cubicBezTo>
                <a:lnTo>
                  <a:pt x="710005" y="1247916"/>
                </a:lnTo>
                <a:cubicBezTo>
                  <a:pt x="713591" y="1226401"/>
                  <a:pt x="716486" y="1204759"/>
                  <a:pt x="720763" y="1183370"/>
                </a:cubicBezTo>
                <a:lnTo>
                  <a:pt x="731520" y="1129582"/>
                </a:lnTo>
                <a:cubicBezTo>
                  <a:pt x="727934" y="1065036"/>
                  <a:pt x="726892" y="1000298"/>
                  <a:pt x="720763" y="935944"/>
                </a:cubicBezTo>
                <a:cubicBezTo>
                  <a:pt x="719169" y="919211"/>
                  <a:pt x="694944" y="870323"/>
                  <a:pt x="688490" y="860641"/>
                </a:cubicBezTo>
                <a:cubicBezTo>
                  <a:pt x="682864" y="852202"/>
                  <a:pt x="674147" y="846297"/>
                  <a:pt x="666975" y="839125"/>
                </a:cubicBezTo>
                <a:cubicBezTo>
                  <a:pt x="663389" y="828367"/>
                  <a:pt x="661288" y="816994"/>
                  <a:pt x="656217" y="806852"/>
                </a:cubicBezTo>
                <a:cubicBezTo>
                  <a:pt x="650435" y="795288"/>
                  <a:pt x="643216" y="784309"/>
                  <a:pt x="634702" y="774579"/>
                </a:cubicBezTo>
                <a:cubicBezTo>
                  <a:pt x="584252" y="716922"/>
                  <a:pt x="579960" y="720156"/>
                  <a:pt x="516368" y="677761"/>
                </a:cubicBezTo>
                <a:lnTo>
                  <a:pt x="451822" y="634730"/>
                </a:lnTo>
                <a:cubicBezTo>
                  <a:pt x="441064" y="627558"/>
                  <a:pt x="432092" y="616351"/>
                  <a:pt x="419549" y="613215"/>
                </a:cubicBezTo>
                <a:lnTo>
                  <a:pt x="376518" y="602457"/>
                </a:lnTo>
                <a:cubicBezTo>
                  <a:pt x="365760" y="591699"/>
                  <a:pt x="356625" y="579027"/>
                  <a:pt x="344245" y="570184"/>
                </a:cubicBezTo>
                <a:cubicBezTo>
                  <a:pt x="320983" y="553568"/>
                  <a:pt x="295278" y="546690"/>
                  <a:pt x="268942" y="537911"/>
                </a:cubicBezTo>
                <a:cubicBezTo>
                  <a:pt x="218587" y="487558"/>
                  <a:pt x="280326" y="542880"/>
                  <a:pt x="215153" y="505638"/>
                </a:cubicBezTo>
                <a:cubicBezTo>
                  <a:pt x="78021" y="427276"/>
                  <a:pt x="254322" y="517406"/>
                  <a:pt x="139850" y="441092"/>
                </a:cubicBezTo>
                <a:cubicBezTo>
                  <a:pt x="130415" y="434802"/>
                  <a:pt x="118335" y="433921"/>
                  <a:pt x="107577" y="430335"/>
                </a:cubicBezTo>
                <a:cubicBezTo>
                  <a:pt x="100405" y="415991"/>
                  <a:pt x="97402" y="398644"/>
                  <a:pt x="86062" y="387304"/>
                </a:cubicBezTo>
                <a:cubicBezTo>
                  <a:pt x="78044" y="379286"/>
                  <a:pt x="62644" y="383630"/>
                  <a:pt x="53789" y="376546"/>
                </a:cubicBezTo>
                <a:cubicBezTo>
                  <a:pt x="43693" y="368469"/>
                  <a:pt x="39445" y="355031"/>
                  <a:pt x="32273" y="344273"/>
                </a:cubicBezTo>
                <a:lnTo>
                  <a:pt x="10758" y="279728"/>
                </a:lnTo>
                <a:lnTo>
                  <a:pt x="0" y="247455"/>
                </a:lnTo>
                <a:cubicBezTo>
                  <a:pt x="8455" y="196729"/>
                  <a:pt x="8677" y="184817"/>
                  <a:pt x="21516" y="139878"/>
                </a:cubicBezTo>
                <a:cubicBezTo>
                  <a:pt x="24631" y="128975"/>
                  <a:pt x="25469" y="116677"/>
                  <a:pt x="32273" y="107605"/>
                </a:cubicBezTo>
                <a:cubicBezTo>
                  <a:pt x="49098" y="85172"/>
                  <a:pt x="88474" y="47233"/>
                  <a:pt x="118335" y="32302"/>
                </a:cubicBezTo>
                <a:cubicBezTo>
                  <a:pt x="128477" y="27231"/>
                  <a:pt x="139607" y="24294"/>
                  <a:pt x="150608" y="21544"/>
                </a:cubicBezTo>
                <a:cubicBezTo>
                  <a:pt x="168346" y="17109"/>
                  <a:pt x="186657" y="15221"/>
                  <a:pt x="204396" y="10786"/>
                </a:cubicBezTo>
                <a:cubicBezTo>
                  <a:pt x="251960" y="-1105"/>
                  <a:pt x="221570" y="29"/>
                  <a:pt x="247426" y="2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431800" y="429347"/>
            <a:ext cx="149436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我能行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5313566" y="2180905"/>
            <a:ext cx="2195272" cy="559397"/>
          </a:xfrm>
          <a:custGeom>
            <a:avLst/>
            <a:gdLst>
              <a:gd name="connsiteX0" fmla="*/ 2195272 w 2195272"/>
              <a:gd name="connsiteY0" fmla="*/ 333487 h 559397"/>
              <a:gd name="connsiteX1" fmla="*/ 2184514 w 2195272"/>
              <a:gd name="connsiteY1" fmla="*/ 268941 h 559397"/>
              <a:gd name="connsiteX2" fmla="*/ 2162999 w 2195272"/>
              <a:gd name="connsiteY2" fmla="*/ 236668 h 559397"/>
              <a:gd name="connsiteX3" fmla="*/ 2087695 w 2195272"/>
              <a:gd name="connsiteY3" fmla="*/ 172122 h 559397"/>
              <a:gd name="connsiteX4" fmla="*/ 2055422 w 2195272"/>
              <a:gd name="connsiteY4" fmla="*/ 161364 h 559397"/>
              <a:gd name="connsiteX5" fmla="*/ 2023149 w 2195272"/>
              <a:gd name="connsiteY5" fmla="*/ 129091 h 559397"/>
              <a:gd name="connsiteX6" fmla="*/ 1947846 w 2195272"/>
              <a:gd name="connsiteY6" fmla="*/ 86061 h 559397"/>
              <a:gd name="connsiteX7" fmla="*/ 1894058 w 2195272"/>
              <a:gd name="connsiteY7" fmla="*/ 75303 h 559397"/>
              <a:gd name="connsiteX8" fmla="*/ 1851027 w 2195272"/>
              <a:gd name="connsiteY8" fmla="*/ 64546 h 559397"/>
              <a:gd name="connsiteX9" fmla="*/ 1721935 w 2195272"/>
              <a:gd name="connsiteY9" fmla="*/ 32273 h 559397"/>
              <a:gd name="connsiteX10" fmla="*/ 1678905 w 2195272"/>
              <a:gd name="connsiteY10" fmla="*/ 21515 h 559397"/>
              <a:gd name="connsiteX11" fmla="*/ 1646632 w 2195272"/>
              <a:gd name="connsiteY11" fmla="*/ 10757 h 559397"/>
              <a:gd name="connsiteX12" fmla="*/ 1582086 w 2195272"/>
              <a:gd name="connsiteY12" fmla="*/ 0 h 559397"/>
              <a:gd name="connsiteX13" fmla="*/ 915112 w 2195272"/>
              <a:gd name="connsiteY13" fmla="*/ 10757 h 559397"/>
              <a:gd name="connsiteX14" fmla="*/ 786020 w 2195272"/>
              <a:gd name="connsiteY14" fmla="*/ 43030 h 559397"/>
              <a:gd name="connsiteX15" fmla="*/ 753747 w 2195272"/>
              <a:gd name="connsiteY15" fmla="*/ 53788 h 559397"/>
              <a:gd name="connsiteX16" fmla="*/ 699959 w 2195272"/>
              <a:gd name="connsiteY16" fmla="*/ 64546 h 559397"/>
              <a:gd name="connsiteX17" fmla="*/ 592382 w 2195272"/>
              <a:gd name="connsiteY17" fmla="*/ 96818 h 559397"/>
              <a:gd name="connsiteX18" fmla="*/ 560109 w 2195272"/>
              <a:gd name="connsiteY18" fmla="*/ 118334 h 559397"/>
              <a:gd name="connsiteX19" fmla="*/ 527836 w 2195272"/>
              <a:gd name="connsiteY19" fmla="*/ 129091 h 559397"/>
              <a:gd name="connsiteX20" fmla="*/ 452533 w 2195272"/>
              <a:gd name="connsiteY20" fmla="*/ 161364 h 559397"/>
              <a:gd name="connsiteX21" fmla="*/ 377229 w 2195272"/>
              <a:gd name="connsiteY21" fmla="*/ 225910 h 559397"/>
              <a:gd name="connsiteX22" fmla="*/ 355714 w 2195272"/>
              <a:gd name="connsiteY22" fmla="*/ 247426 h 559397"/>
              <a:gd name="connsiteX23" fmla="*/ 323441 w 2195272"/>
              <a:gd name="connsiteY23" fmla="*/ 258183 h 559397"/>
              <a:gd name="connsiteX24" fmla="*/ 301926 w 2195272"/>
              <a:gd name="connsiteY24" fmla="*/ 290456 h 559397"/>
              <a:gd name="connsiteX25" fmla="*/ 269653 w 2195272"/>
              <a:gd name="connsiteY25" fmla="*/ 301214 h 559397"/>
              <a:gd name="connsiteX26" fmla="*/ 237380 w 2195272"/>
              <a:gd name="connsiteY26" fmla="*/ 322729 h 559397"/>
              <a:gd name="connsiteX27" fmla="*/ 205107 w 2195272"/>
              <a:gd name="connsiteY27" fmla="*/ 365760 h 559397"/>
              <a:gd name="connsiteX28" fmla="*/ 140561 w 2195272"/>
              <a:gd name="connsiteY28" fmla="*/ 408790 h 559397"/>
              <a:gd name="connsiteX29" fmla="*/ 119046 w 2195272"/>
              <a:gd name="connsiteY29" fmla="*/ 430306 h 559397"/>
              <a:gd name="connsiteX30" fmla="*/ 76015 w 2195272"/>
              <a:gd name="connsiteY30" fmla="*/ 484094 h 559397"/>
              <a:gd name="connsiteX31" fmla="*/ 43742 w 2195272"/>
              <a:gd name="connsiteY31" fmla="*/ 494851 h 559397"/>
              <a:gd name="connsiteX32" fmla="*/ 712 w 2195272"/>
              <a:gd name="connsiteY32" fmla="*/ 548640 h 559397"/>
              <a:gd name="connsiteX33" fmla="*/ 712 w 2195272"/>
              <a:gd name="connsiteY33" fmla="*/ 559397 h 55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95272" h="559397">
                <a:moveTo>
                  <a:pt x="2195272" y="333487"/>
                </a:moveTo>
                <a:cubicBezTo>
                  <a:pt x="2191686" y="311972"/>
                  <a:pt x="2191412" y="289634"/>
                  <a:pt x="2184514" y="268941"/>
                </a:cubicBezTo>
                <a:cubicBezTo>
                  <a:pt x="2180425" y="256675"/>
                  <a:pt x="2171413" y="246484"/>
                  <a:pt x="2162999" y="236668"/>
                </a:cubicBezTo>
                <a:cubicBezTo>
                  <a:pt x="2143147" y="213507"/>
                  <a:pt x="2116246" y="186397"/>
                  <a:pt x="2087695" y="172122"/>
                </a:cubicBezTo>
                <a:cubicBezTo>
                  <a:pt x="2077553" y="167051"/>
                  <a:pt x="2066180" y="164950"/>
                  <a:pt x="2055422" y="161364"/>
                </a:cubicBezTo>
                <a:cubicBezTo>
                  <a:pt x="2044664" y="150606"/>
                  <a:pt x="2034836" y="138830"/>
                  <a:pt x="2023149" y="129091"/>
                </a:cubicBezTo>
                <a:cubicBezTo>
                  <a:pt x="2007411" y="115976"/>
                  <a:pt x="1965381" y="91906"/>
                  <a:pt x="1947846" y="86061"/>
                </a:cubicBezTo>
                <a:cubicBezTo>
                  <a:pt x="1930500" y="80279"/>
                  <a:pt x="1911907" y="79269"/>
                  <a:pt x="1894058" y="75303"/>
                </a:cubicBezTo>
                <a:cubicBezTo>
                  <a:pt x="1879625" y="72096"/>
                  <a:pt x="1865189" y="68794"/>
                  <a:pt x="1851027" y="64546"/>
                </a:cubicBezTo>
                <a:cubicBezTo>
                  <a:pt x="1707235" y="21408"/>
                  <a:pt x="1865166" y="60919"/>
                  <a:pt x="1721935" y="32273"/>
                </a:cubicBezTo>
                <a:cubicBezTo>
                  <a:pt x="1707437" y="29373"/>
                  <a:pt x="1693121" y="25577"/>
                  <a:pt x="1678905" y="21515"/>
                </a:cubicBezTo>
                <a:cubicBezTo>
                  <a:pt x="1668002" y="18400"/>
                  <a:pt x="1657702" y="13217"/>
                  <a:pt x="1646632" y="10757"/>
                </a:cubicBezTo>
                <a:cubicBezTo>
                  <a:pt x="1625339" y="6025"/>
                  <a:pt x="1603601" y="3586"/>
                  <a:pt x="1582086" y="0"/>
                </a:cubicBezTo>
                <a:lnTo>
                  <a:pt x="915112" y="10757"/>
                </a:lnTo>
                <a:cubicBezTo>
                  <a:pt x="867451" y="12159"/>
                  <a:pt x="830443" y="28222"/>
                  <a:pt x="786020" y="43030"/>
                </a:cubicBezTo>
                <a:cubicBezTo>
                  <a:pt x="775262" y="46616"/>
                  <a:pt x="764866" y="51564"/>
                  <a:pt x="753747" y="53788"/>
                </a:cubicBezTo>
                <a:lnTo>
                  <a:pt x="699959" y="64546"/>
                </a:lnTo>
                <a:cubicBezTo>
                  <a:pt x="627334" y="112962"/>
                  <a:pt x="718247" y="59059"/>
                  <a:pt x="592382" y="96818"/>
                </a:cubicBezTo>
                <a:cubicBezTo>
                  <a:pt x="579998" y="100533"/>
                  <a:pt x="571673" y="112552"/>
                  <a:pt x="560109" y="118334"/>
                </a:cubicBezTo>
                <a:cubicBezTo>
                  <a:pt x="549967" y="123405"/>
                  <a:pt x="538259" y="124624"/>
                  <a:pt x="527836" y="129091"/>
                </a:cubicBezTo>
                <a:cubicBezTo>
                  <a:pt x="434784" y="168971"/>
                  <a:pt x="528219" y="136137"/>
                  <a:pt x="452533" y="161364"/>
                </a:cubicBezTo>
                <a:cubicBezTo>
                  <a:pt x="348938" y="264959"/>
                  <a:pt x="459155" y="160368"/>
                  <a:pt x="377229" y="225910"/>
                </a:cubicBezTo>
                <a:cubicBezTo>
                  <a:pt x="369309" y="232246"/>
                  <a:pt x="364411" y="242208"/>
                  <a:pt x="355714" y="247426"/>
                </a:cubicBezTo>
                <a:cubicBezTo>
                  <a:pt x="345990" y="253260"/>
                  <a:pt x="334199" y="254597"/>
                  <a:pt x="323441" y="258183"/>
                </a:cubicBezTo>
                <a:cubicBezTo>
                  <a:pt x="316269" y="268941"/>
                  <a:pt x="312022" y="282379"/>
                  <a:pt x="301926" y="290456"/>
                </a:cubicBezTo>
                <a:cubicBezTo>
                  <a:pt x="293071" y="297540"/>
                  <a:pt x="279795" y="296143"/>
                  <a:pt x="269653" y="301214"/>
                </a:cubicBezTo>
                <a:cubicBezTo>
                  <a:pt x="258089" y="306996"/>
                  <a:pt x="248138" y="315557"/>
                  <a:pt x="237380" y="322729"/>
                </a:cubicBezTo>
                <a:cubicBezTo>
                  <a:pt x="226622" y="337073"/>
                  <a:pt x="218508" y="353848"/>
                  <a:pt x="205107" y="365760"/>
                </a:cubicBezTo>
                <a:cubicBezTo>
                  <a:pt x="185780" y="382939"/>
                  <a:pt x="158845" y="390505"/>
                  <a:pt x="140561" y="408790"/>
                </a:cubicBezTo>
                <a:cubicBezTo>
                  <a:pt x="133389" y="415962"/>
                  <a:pt x="125382" y="422386"/>
                  <a:pt x="119046" y="430306"/>
                </a:cubicBezTo>
                <a:cubicBezTo>
                  <a:pt x="105519" y="447214"/>
                  <a:pt x="95991" y="472108"/>
                  <a:pt x="76015" y="484094"/>
                </a:cubicBezTo>
                <a:cubicBezTo>
                  <a:pt x="66291" y="489928"/>
                  <a:pt x="54500" y="491265"/>
                  <a:pt x="43742" y="494851"/>
                </a:cubicBezTo>
                <a:cubicBezTo>
                  <a:pt x="23731" y="514863"/>
                  <a:pt x="14282" y="521499"/>
                  <a:pt x="712" y="548640"/>
                </a:cubicBezTo>
                <a:cubicBezTo>
                  <a:pt x="-892" y="551847"/>
                  <a:pt x="712" y="555811"/>
                  <a:pt x="712" y="55939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任意多边形 48"/>
          <p:cNvSpPr/>
          <p:nvPr/>
        </p:nvSpPr>
        <p:spPr>
          <a:xfrm>
            <a:off x="4518212" y="2763696"/>
            <a:ext cx="985282" cy="1769410"/>
          </a:xfrm>
          <a:custGeom>
            <a:avLst/>
            <a:gdLst>
              <a:gd name="connsiteX0" fmla="*/ 204395 w 985282"/>
              <a:gd name="connsiteY0" fmla="*/ 0 h 1769410"/>
              <a:gd name="connsiteX1" fmla="*/ 150607 w 985282"/>
              <a:gd name="connsiteY1" fmla="*/ 32273 h 1769410"/>
              <a:gd name="connsiteX2" fmla="*/ 53788 w 985282"/>
              <a:gd name="connsiteY2" fmla="*/ 75303 h 1769410"/>
              <a:gd name="connsiteX3" fmla="*/ 0 w 985282"/>
              <a:gd name="connsiteY3" fmla="*/ 139849 h 1769410"/>
              <a:gd name="connsiteX4" fmla="*/ 10757 w 985282"/>
              <a:gd name="connsiteY4" fmla="*/ 247426 h 1769410"/>
              <a:gd name="connsiteX5" fmla="*/ 96819 w 985282"/>
              <a:gd name="connsiteY5" fmla="*/ 333487 h 1769410"/>
              <a:gd name="connsiteX6" fmla="*/ 139849 w 985282"/>
              <a:gd name="connsiteY6" fmla="*/ 398033 h 1769410"/>
              <a:gd name="connsiteX7" fmla="*/ 150607 w 985282"/>
              <a:gd name="connsiteY7" fmla="*/ 430306 h 1769410"/>
              <a:gd name="connsiteX8" fmla="*/ 172122 w 985282"/>
              <a:gd name="connsiteY8" fmla="*/ 462578 h 1769410"/>
              <a:gd name="connsiteX9" fmla="*/ 204395 w 985282"/>
              <a:gd name="connsiteY9" fmla="*/ 473336 h 1769410"/>
              <a:gd name="connsiteX10" fmla="*/ 247426 w 985282"/>
              <a:gd name="connsiteY10" fmla="*/ 494851 h 1769410"/>
              <a:gd name="connsiteX11" fmla="*/ 322729 w 985282"/>
              <a:gd name="connsiteY11" fmla="*/ 516367 h 1769410"/>
              <a:gd name="connsiteX12" fmla="*/ 355002 w 985282"/>
              <a:gd name="connsiteY12" fmla="*/ 537882 h 1769410"/>
              <a:gd name="connsiteX13" fmla="*/ 462579 w 985282"/>
              <a:gd name="connsiteY13" fmla="*/ 559397 h 1769410"/>
              <a:gd name="connsiteX14" fmla="*/ 559397 w 985282"/>
              <a:gd name="connsiteY14" fmla="*/ 591670 h 1769410"/>
              <a:gd name="connsiteX15" fmla="*/ 645459 w 985282"/>
              <a:gd name="connsiteY15" fmla="*/ 623943 h 1769410"/>
              <a:gd name="connsiteX16" fmla="*/ 710004 w 985282"/>
              <a:gd name="connsiteY16" fmla="*/ 666974 h 1769410"/>
              <a:gd name="connsiteX17" fmla="*/ 731520 w 985282"/>
              <a:gd name="connsiteY17" fmla="*/ 688489 h 1769410"/>
              <a:gd name="connsiteX18" fmla="*/ 796066 w 985282"/>
              <a:gd name="connsiteY18" fmla="*/ 720762 h 1769410"/>
              <a:gd name="connsiteX19" fmla="*/ 828339 w 985282"/>
              <a:gd name="connsiteY19" fmla="*/ 753035 h 1769410"/>
              <a:gd name="connsiteX20" fmla="*/ 871369 w 985282"/>
              <a:gd name="connsiteY20" fmla="*/ 817581 h 1769410"/>
              <a:gd name="connsiteX21" fmla="*/ 903642 w 985282"/>
              <a:gd name="connsiteY21" fmla="*/ 849854 h 1769410"/>
              <a:gd name="connsiteX22" fmla="*/ 914400 w 985282"/>
              <a:gd name="connsiteY22" fmla="*/ 882127 h 1769410"/>
              <a:gd name="connsiteX23" fmla="*/ 925157 w 985282"/>
              <a:gd name="connsiteY23" fmla="*/ 946673 h 1769410"/>
              <a:gd name="connsiteX24" fmla="*/ 946673 w 985282"/>
              <a:gd name="connsiteY24" fmla="*/ 978946 h 1769410"/>
              <a:gd name="connsiteX25" fmla="*/ 968188 w 985282"/>
              <a:gd name="connsiteY25" fmla="*/ 1333948 h 1769410"/>
              <a:gd name="connsiteX26" fmla="*/ 946673 w 985282"/>
              <a:gd name="connsiteY26" fmla="*/ 1484555 h 1769410"/>
              <a:gd name="connsiteX27" fmla="*/ 935915 w 985282"/>
              <a:gd name="connsiteY27" fmla="*/ 1516828 h 1769410"/>
              <a:gd name="connsiteX28" fmla="*/ 914400 w 985282"/>
              <a:gd name="connsiteY28" fmla="*/ 1549101 h 1769410"/>
              <a:gd name="connsiteX29" fmla="*/ 903642 w 985282"/>
              <a:gd name="connsiteY29" fmla="*/ 1581374 h 1769410"/>
              <a:gd name="connsiteX30" fmla="*/ 871369 w 985282"/>
              <a:gd name="connsiteY30" fmla="*/ 1613647 h 1769410"/>
              <a:gd name="connsiteX31" fmla="*/ 828339 w 985282"/>
              <a:gd name="connsiteY31" fmla="*/ 1678193 h 1769410"/>
              <a:gd name="connsiteX32" fmla="*/ 806823 w 985282"/>
              <a:gd name="connsiteY32" fmla="*/ 1699708 h 1769410"/>
              <a:gd name="connsiteX33" fmla="*/ 785308 w 985282"/>
              <a:gd name="connsiteY33" fmla="*/ 1731981 h 1769410"/>
              <a:gd name="connsiteX34" fmla="*/ 720762 w 985282"/>
              <a:gd name="connsiteY34" fmla="*/ 1753496 h 1769410"/>
              <a:gd name="connsiteX35" fmla="*/ 527124 w 985282"/>
              <a:gd name="connsiteY35" fmla="*/ 1764254 h 176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85282" h="1769410">
                <a:moveTo>
                  <a:pt x="204395" y="0"/>
                </a:moveTo>
                <a:cubicBezTo>
                  <a:pt x="186466" y="10758"/>
                  <a:pt x="169642" y="23621"/>
                  <a:pt x="150607" y="32273"/>
                </a:cubicBezTo>
                <a:cubicBezTo>
                  <a:pt x="88689" y="60417"/>
                  <a:pt x="96440" y="39760"/>
                  <a:pt x="53788" y="75303"/>
                </a:cubicBezTo>
                <a:cubicBezTo>
                  <a:pt x="22726" y="101187"/>
                  <a:pt x="21155" y="108116"/>
                  <a:pt x="0" y="139849"/>
                </a:cubicBezTo>
                <a:cubicBezTo>
                  <a:pt x="3586" y="175708"/>
                  <a:pt x="-2627" y="213966"/>
                  <a:pt x="10757" y="247426"/>
                </a:cubicBezTo>
                <a:cubicBezTo>
                  <a:pt x="20319" y="271330"/>
                  <a:pt x="79607" y="307669"/>
                  <a:pt x="96819" y="333487"/>
                </a:cubicBezTo>
                <a:cubicBezTo>
                  <a:pt x="111162" y="355002"/>
                  <a:pt x="131672" y="373502"/>
                  <a:pt x="139849" y="398033"/>
                </a:cubicBezTo>
                <a:cubicBezTo>
                  <a:pt x="143435" y="408791"/>
                  <a:pt x="145536" y="420164"/>
                  <a:pt x="150607" y="430306"/>
                </a:cubicBezTo>
                <a:cubicBezTo>
                  <a:pt x="156389" y="441870"/>
                  <a:pt x="162026" y="454502"/>
                  <a:pt x="172122" y="462578"/>
                </a:cubicBezTo>
                <a:cubicBezTo>
                  <a:pt x="180977" y="469662"/>
                  <a:pt x="193972" y="468869"/>
                  <a:pt x="204395" y="473336"/>
                </a:cubicBezTo>
                <a:cubicBezTo>
                  <a:pt x="219135" y="479653"/>
                  <a:pt x="232686" y="488534"/>
                  <a:pt x="247426" y="494851"/>
                </a:cubicBezTo>
                <a:cubicBezTo>
                  <a:pt x="269034" y="504111"/>
                  <a:pt x="300891" y="510907"/>
                  <a:pt x="322729" y="516367"/>
                </a:cubicBezTo>
                <a:cubicBezTo>
                  <a:pt x="333487" y="523539"/>
                  <a:pt x="342645" y="534080"/>
                  <a:pt x="355002" y="537882"/>
                </a:cubicBezTo>
                <a:cubicBezTo>
                  <a:pt x="389954" y="548636"/>
                  <a:pt x="462579" y="559397"/>
                  <a:pt x="462579" y="559397"/>
                </a:cubicBezTo>
                <a:cubicBezTo>
                  <a:pt x="534157" y="595188"/>
                  <a:pt x="475980" y="570816"/>
                  <a:pt x="559397" y="591670"/>
                </a:cubicBezTo>
                <a:cubicBezTo>
                  <a:pt x="581877" y="597290"/>
                  <a:pt x="629017" y="617366"/>
                  <a:pt x="645459" y="623943"/>
                </a:cubicBezTo>
                <a:cubicBezTo>
                  <a:pt x="727523" y="706007"/>
                  <a:pt x="632164" y="620270"/>
                  <a:pt x="710004" y="666974"/>
                </a:cubicBezTo>
                <a:cubicBezTo>
                  <a:pt x="718701" y="672192"/>
                  <a:pt x="723600" y="682153"/>
                  <a:pt x="731520" y="688489"/>
                </a:cubicBezTo>
                <a:cubicBezTo>
                  <a:pt x="761312" y="712322"/>
                  <a:pt x="761979" y="709399"/>
                  <a:pt x="796066" y="720762"/>
                </a:cubicBezTo>
                <a:cubicBezTo>
                  <a:pt x="806824" y="731520"/>
                  <a:pt x="818999" y="741026"/>
                  <a:pt x="828339" y="753035"/>
                </a:cubicBezTo>
                <a:cubicBezTo>
                  <a:pt x="844214" y="773446"/>
                  <a:pt x="853085" y="799297"/>
                  <a:pt x="871369" y="817581"/>
                </a:cubicBezTo>
                <a:lnTo>
                  <a:pt x="903642" y="849854"/>
                </a:lnTo>
                <a:cubicBezTo>
                  <a:pt x="907228" y="860612"/>
                  <a:pt x="911940" y="871057"/>
                  <a:pt x="914400" y="882127"/>
                </a:cubicBezTo>
                <a:cubicBezTo>
                  <a:pt x="919132" y="903420"/>
                  <a:pt x="918259" y="925980"/>
                  <a:pt x="925157" y="946673"/>
                </a:cubicBezTo>
                <a:cubicBezTo>
                  <a:pt x="929246" y="958939"/>
                  <a:pt x="939501" y="968188"/>
                  <a:pt x="946673" y="978946"/>
                </a:cubicBezTo>
                <a:cubicBezTo>
                  <a:pt x="1004502" y="1152431"/>
                  <a:pt x="984623" y="1054558"/>
                  <a:pt x="968188" y="1333948"/>
                </a:cubicBezTo>
                <a:cubicBezTo>
                  <a:pt x="964061" y="1404107"/>
                  <a:pt x="962846" y="1427949"/>
                  <a:pt x="946673" y="1484555"/>
                </a:cubicBezTo>
                <a:cubicBezTo>
                  <a:pt x="943558" y="1495458"/>
                  <a:pt x="940986" y="1506686"/>
                  <a:pt x="935915" y="1516828"/>
                </a:cubicBezTo>
                <a:cubicBezTo>
                  <a:pt x="930133" y="1528392"/>
                  <a:pt x="920182" y="1537537"/>
                  <a:pt x="914400" y="1549101"/>
                </a:cubicBezTo>
                <a:cubicBezTo>
                  <a:pt x="909329" y="1559243"/>
                  <a:pt x="909932" y="1571939"/>
                  <a:pt x="903642" y="1581374"/>
                </a:cubicBezTo>
                <a:cubicBezTo>
                  <a:pt x="895203" y="1594032"/>
                  <a:pt x="880709" y="1601638"/>
                  <a:pt x="871369" y="1613647"/>
                </a:cubicBezTo>
                <a:cubicBezTo>
                  <a:pt x="855494" y="1634058"/>
                  <a:pt x="846624" y="1659909"/>
                  <a:pt x="828339" y="1678193"/>
                </a:cubicBezTo>
                <a:cubicBezTo>
                  <a:pt x="821167" y="1685365"/>
                  <a:pt x="813159" y="1691788"/>
                  <a:pt x="806823" y="1699708"/>
                </a:cubicBezTo>
                <a:cubicBezTo>
                  <a:pt x="798746" y="1709804"/>
                  <a:pt x="796272" y="1725129"/>
                  <a:pt x="785308" y="1731981"/>
                </a:cubicBezTo>
                <a:cubicBezTo>
                  <a:pt x="766076" y="1744001"/>
                  <a:pt x="742277" y="1746324"/>
                  <a:pt x="720762" y="1753496"/>
                </a:cubicBezTo>
                <a:cubicBezTo>
                  <a:pt x="637458" y="1781264"/>
                  <a:pt x="699841" y="1764254"/>
                  <a:pt x="527124" y="176425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任意多边形 49"/>
          <p:cNvSpPr/>
          <p:nvPr/>
        </p:nvSpPr>
        <p:spPr>
          <a:xfrm>
            <a:off x="8188661" y="2509808"/>
            <a:ext cx="1258645" cy="1475173"/>
          </a:xfrm>
          <a:custGeom>
            <a:avLst/>
            <a:gdLst>
              <a:gd name="connsiteX0" fmla="*/ 215153 w 1258645"/>
              <a:gd name="connsiteY0" fmla="*/ 1475173 h 1475173"/>
              <a:gd name="connsiteX1" fmla="*/ 118335 w 1258645"/>
              <a:gd name="connsiteY1" fmla="*/ 1442900 h 1475173"/>
              <a:gd name="connsiteX2" fmla="*/ 96819 w 1258645"/>
              <a:gd name="connsiteY2" fmla="*/ 1410627 h 1475173"/>
              <a:gd name="connsiteX3" fmla="*/ 64546 w 1258645"/>
              <a:gd name="connsiteY3" fmla="*/ 1356839 h 1475173"/>
              <a:gd name="connsiteX4" fmla="*/ 21516 w 1258645"/>
              <a:gd name="connsiteY4" fmla="*/ 1238505 h 1475173"/>
              <a:gd name="connsiteX5" fmla="*/ 10758 w 1258645"/>
              <a:gd name="connsiteY5" fmla="*/ 1206232 h 1475173"/>
              <a:gd name="connsiteX6" fmla="*/ 0 w 1258645"/>
              <a:gd name="connsiteY6" fmla="*/ 1173959 h 1475173"/>
              <a:gd name="connsiteX7" fmla="*/ 10758 w 1258645"/>
              <a:gd name="connsiteY7" fmla="*/ 926533 h 1475173"/>
              <a:gd name="connsiteX8" fmla="*/ 21516 w 1258645"/>
              <a:gd name="connsiteY8" fmla="*/ 894260 h 1475173"/>
              <a:gd name="connsiteX9" fmla="*/ 118335 w 1258645"/>
              <a:gd name="connsiteY9" fmla="*/ 775926 h 1475173"/>
              <a:gd name="connsiteX10" fmla="*/ 150607 w 1258645"/>
              <a:gd name="connsiteY10" fmla="*/ 754411 h 1475173"/>
              <a:gd name="connsiteX11" fmla="*/ 172123 w 1258645"/>
              <a:gd name="connsiteY11" fmla="*/ 732895 h 1475173"/>
              <a:gd name="connsiteX12" fmla="*/ 236669 w 1258645"/>
              <a:gd name="connsiteY12" fmla="*/ 711380 h 1475173"/>
              <a:gd name="connsiteX13" fmla="*/ 268942 w 1258645"/>
              <a:gd name="connsiteY13" fmla="*/ 700622 h 1475173"/>
              <a:gd name="connsiteX14" fmla="*/ 311972 w 1258645"/>
              <a:gd name="connsiteY14" fmla="*/ 679107 h 1475173"/>
              <a:gd name="connsiteX15" fmla="*/ 398033 w 1258645"/>
              <a:gd name="connsiteY15" fmla="*/ 646834 h 1475173"/>
              <a:gd name="connsiteX16" fmla="*/ 484095 w 1258645"/>
              <a:gd name="connsiteY16" fmla="*/ 625319 h 1475173"/>
              <a:gd name="connsiteX17" fmla="*/ 548640 w 1258645"/>
              <a:gd name="connsiteY17" fmla="*/ 614561 h 1475173"/>
              <a:gd name="connsiteX18" fmla="*/ 903643 w 1258645"/>
              <a:gd name="connsiteY18" fmla="*/ 603804 h 1475173"/>
              <a:gd name="connsiteX19" fmla="*/ 978946 w 1258645"/>
              <a:gd name="connsiteY19" fmla="*/ 571531 h 1475173"/>
              <a:gd name="connsiteX20" fmla="*/ 1011219 w 1258645"/>
              <a:gd name="connsiteY20" fmla="*/ 550015 h 1475173"/>
              <a:gd name="connsiteX21" fmla="*/ 1086523 w 1258645"/>
              <a:gd name="connsiteY21" fmla="*/ 506985 h 1475173"/>
              <a:gd name="connsiteX22" fmla="*/ 1151069 w 1258645"/>
              <a:gd name="connsiteY22" fmla="*/ 453197 h 1475173"/>
              <a:gd name="connsiteX23" fmla="*/ 1161826 w 1258645"/>
              <a:gd name="connsiteY23" fmla="*/ 420924 h 1475173"/>
              <a:gd name="connsiteX24" fmla="*/ 1183342 w 1258645"/>
              <a:gd name="connsiteY24" fmla="*/ 399408 h 1475173"/>
              <a:gd name="connsiteX25" fmla="*/ 1215615 w 1258645"/>
              <a:gd name="connsiteY25" fmla="*/ 356378 h 1475173"/>
              <a:gd name="connsiteX26" fmla="*/ 1226372 w 1258645"/>
              <a:gd name="connsiteY26" fmla="*/ 324105 h 1475173"/>
              <a:gd name="connsiteX27" fmla="*/ 1247887 w 1258645"/>
              <a:gd name="connsiteY27" fmla="*/ 291832 h 1475173"/>
              <a:gd name="connsiteX28" fmla="*/ 1258645 w 1258645"/>
              <a:gd name="connsiteY28" fmla="*/ 227286 h 1475173"/>
              <a:gd name="connsiteX29" fmla="*/ 1237130 w 1258645"/>
              <a:gd name="connsiteY29" fmla="*/ 108952 h 1475173"/>
              <a:gd name="connsiteX30" fmla="*/ 1183342 w 1258645"/>
              <a:gd name="connsiteY30" fmla="*/ 44406 h 1475173"/>
              <a:gd name="connsiteX31" fmla="*/ 1151069 w 1258645"/>
              <a:gd name="connsiteY31" fmla="*/ 33648 h 1475173"/>
              <a:gd name="connsiteX32" fmla="*/ 1065007 w 1258645"/>
              <a:gd name="connsiteY32" fmla="*/ 12133 h 1475173"/>
              <a:gd name="connsiteX33" fmla="*/ 1032735 w 1258645"/>
              <a:gd name="connsiteY33" fmla="*/ 1375 h 1475173"/>
              <a:gd name="connsiteX34" fmla="*/ 828339 w 1258645"/>
              <a:gd name="connsiteY34" fmla="*/ 1375 h 147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58645" h="1475173">
                <a:moveTo>
                  <a:pt x="215153" y="1475173"/>
                </a:moveTo>
                <a:cubicBezTo>
                  <a:pt x="171879" y="1467960"/>
                  <a:pt x="148588" y="1473153"/>
                  <a:pt x="118335" y="1442900"/>
                </a:cubicBezTo>
                <a:cubicBezTo>
                  <a:pt x="109193" y="1433758"/>
                  <a:pt x="103991" y="1421385"/>
                  <a:pt x="96819" y="1410627"/>
                </a:cubicBezTo>
                <a:cubicBezTo>
                  <a:pt x="63046" y="1309301"/>
                  <a:pt x="111798" y="1439529"/>
                  <a:pt x="64546" y="1356839"/>
                </a:cubicBezTo>
                <a:cubicBezTo>
                  <a:pt x="52571" y="1335883"/>
                  <a:pt x="28041" y="1258081"/>
                  <a:pt x="21516" y="1238505"/>
                </a:cubicBezTo>
                <a:lnTo>
                  <a:pt x="10758" y="1206232"/>
                </a:lnTo>
                <a:lnTo>
                  <a:pt x="0" y="1173959"/>
                </a:lnTo>
                <a:cubicBezTo>
                  <a:pt x="3586" y="1091484"/>
                  <a:pt x="4426" y="1008843"/>
                  <a:pt x="10758" y="926533"/>
                </a:cubicBezTo>
                <a:cubicBezTo>
                  <a:pt x="11628" y="915227"/>
                  <a:pt x="16009" y="904173"/>
                  <a:pt x="21516" y="894260"/>
                </a:cubicBezTo>
                <a:cubicBezTo>
                  <a:pt x="41882" y="857600"/>
                  <a:pt x="82277" y="799965"/>
                  <a:pt x="118335" y="775926"/>
                </a:cubicBezTo>
                <a:cubicBezTo>
                  <a:pt x="129092" y="768754"/>
                  <a:pt x="140511" y="762488"/>
                  <a:pt x="150607" y="754411"/>
                </a:cubicBezTo>
                <a:cubicBezTo>
                  <a:pt x="158527" y="748075"/>
                  <a:pt x="163051" y="737431"/>
                  <a:pt x="172123" y="732895"/>
                </a:cubicBezTo>
                <a:cubicBezTo>
                  <a:pt x="192408" y="722753"/>
                  <a:pt x="215154" y="718552"/>
                  <a:pt x="236669" y="711380"/>
                </a:cubicBezTo>
                <a:cubicBezTo>
                  <a:pt x="247427" y="707794"/>
                  <a:pt x="258800" y="705693"/>
                  <a:pt x="268942" y="700622"/>
                </a:cubicBezTo>
                <a:cubicBezTo>
                  <a:pt x="283285" y="693450"/>
                  <a:pt x="297318" y="685620"/>
                  <a:pt x="311972" y="679107"/>
                </a:cubicBezTo>
                <a:cubicBezTo>
                  <a:pt x="329228" y="671438"/>
                  <a:pt x="375076" y="653095"/>
                  <a:pt x="398033" y="646834"/>
                </a:cubicBezTo>
                <a:cubicBezTo>
                  <a:pt x="426561" y="639054"/>
                  <a:pt x="454927" y="630181"/>
                  <a:pt x="484095" y="625319"/>
                </a:cubicBezTo>
                <a:cubicBezTo>
                  <a:pt x="505610" y="621733"/>
                  <a:pt x="526857" y="615678"/>
                  <a:pt x="548640" y="614561"/>
                </a:cubicBezTo>
                <a:cubicBezTo>
                  <a:pt x="666873" y="608498"/>
                  <a:pt x="785309" y="607390"/>
                  <a:pt x="903643" y="603804"/>
                </a:cubicBezTo>
                <a:cubicBezTo>
                  <a:pt x="984667" y="549786"/>
                  <a:pt x="881692" y="613212"/>
                  <a:pt x="978946" y="571531"/>
                </a:cubicBezTo>
                <a:cubicBezTo>
                  <a:pt x="990830" y="566438"/>
                  <a:pt x="999993" y="556430"/>
                  <a:pt x="1011219" y="550015"/>
                </a:cubicBezTo>
                <a:cubicBezTo>
                  <a:pt x="1106774" y="495412"/>
                  <a:pt x="1007884" y="559410"/>
                  <a:pt x="1086523" y="506985"/>
                </a:cubicBezTo>
                <a:cubicBezTo>
                  <a:pt x="1160948" y="395346"/>
                  <a:pt x="1041880" y="562386"/>
                  <a:pt x="1151069" y="453197"/>
                </a:cubicBezTo>
                <a:cubicBezTo>
                  <a:pt x="1159087" y="445179"/>
                  <a:pt x="1155992" y="430648"/>
                  <a:pt x="1161826" y="420924"/>
                </a:cubicBezTo>
                <a:cubicBezTo>
                  <a:pt x="1167044" y="412227"/>
                  <a:pt x="1176849" y="407200"/>
                  <a:pt x="1183342" y="399408"/>
                </a:cubicBezTo>
                <a:cubicBezTo>
                  <a:pt x="1194820" y="385634"/>
                  <a:pt x="1204857" y="370721"/>
                  <a:pt x="1215615" y="356378"/>
                </a:cubicBezTo>
                <a:cubicBezTo>
                  <a:pt x="1219201" y="345620"/>
                  <a:pt x="1221301" y="334247"/>
                  <a:pt x="1226372" y="324105"/>
                </a:cubicBezTo>
                <a:cubicBezTo>
                  <a:pt x="1232154" y="312541"/>
                  <a:pt x="1243798" y="304098"/>
                  <a:pt x="1247887" y="291832"/>
                </a:cubicBezTo>
                <a:cubicBezTo>
                  <a:pt x="1254785" y="271139"/>
                  <a:pt x="1255059" y="248801"/>
                  <a:pt x="1258645" y="227286"/>
                </a:cubicBezTo>
                <a:cubicBezTo>
                  <a:pt x="1254937" y="197626"/>
                  <a:pt x="1253712" y="142116"/>
                  <a:pt x="1237130" y="108952"/>
                </a:cubicBezTo>
                <a:cubicBezTo>
                  <a:pt x="1227208" y="89107"/>
                  <a:pt x="1201186" y="56302"/>
                  <a:pt x="1183342" y="44406"/>
                </a:cubicBezTo>
                <a:cubicBezTo>
                  <a:pt x="1173907" y="38116"/>
                  <a:pt x="1162009" y="36632"/>
                  <a:pt x="1151069" y="33648"/>
                </a:cubicBezTo>
                <a:cubicBezTo>
                  <a:pt x="1122541" y="25868"/>
                  <a:pt x="1093060" y="21484"/>
                  <a:pt x="1065007" y="12133"/>
                </a:cubicBezTo>
                <a:cubicBezTo>
                  <a:pt x="1054250" y="8547"/>
                  <a:pt x="1044063" y="1890"/>
                  <a:pt x="1032735" y="1375"/>
                </a:cubicBezTo>
                <a:cubicBezTo>
                  <a:pt x="964673" y="-1719"/>
                  <a:pt x="896471" y="1375"/>
                  <a:pt x="828339" y="137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1" name="图片 5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07" y="2949341"/>
            <a:ext cx="2971800" cy="230505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916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6"/>
    </mc:Choice>
    <mc:Fallback xmlns="">
      <p:transition spd="slow" advTm="34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513818" y="1383125"/>
            <a:ext cx="5678749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、请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读出下列电流表的示数。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438" y="2604517"/>
            <a:ext cx="2697122" cy="327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15-4-7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0" t="7106" r="11958" b="12944"/>
          <a:stretch>
            <a:fillRect/>
          </a:stretch>
        </p:blipFill>
        <p:spPr bwMode="auto">
          <a:xfrm>
            <a:off x="6747459" y="2604517"/>
            <a:ext cx="2761773" cy="327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06197" y="4241096"/>
            <a:ext cx="1288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0.58 A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057672" y="4241095"/>
            <a:ext cx="1085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1.4 A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1800" y="429347"/>
            <a:ext cx="149436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我能行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69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"/>
    </mc:Choice>
    <mc:Fallback xmlns="">
      <p:transition spd="slow" advTm="1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1|0|0.3|0|0|0|0.3|0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"/>
</p:tagLst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78</Words>
  <Application>Microsoft Office PowerPoint</Application>
  <PresentationFormat>宽屏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方正姚体</vt:lpstr>
      <vt:lpstr>华文行楷</vt:lpstr>
      <vt:lpstr>华文新魏</vt:lpstr>
      <vt:lpstr>宋体</vt:lpstr>
      <vt:lpstr>Arial</vt:lpstr>
      <vt:lpstr>Times New Roman</vt:lpstr>
      <vt:lpstr>Trebuchet MS</vt:lpstr>
      <vt:lpstr>Wingdings 3</vt:lpstr>
      <vt:lpstr>平面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</dc:creator>
  <cp:lastModifiedBy>o</cp:lastModifiedBy>
  <cp:revision>58</cp:revision>
  <dcterms:created xsi:type="dcterms:W3CDTF">2018-10-22T01:20:37Z</dcterms:created>
  <dcterms:modified xsi:type="dcterms:W3CDTF">2018-11-01T03:46:35Z</dcterms:modified>
</cp:coreProperties>
</file>