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338" r:id="rId2"/>
    <p:sldId id="337" r:id="rId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0FF00"/>
    <a:srgbClr val="3366FF"/>
    <a:srgbClr val="FF66CC"/>
    <a:srgbClr val="CC0066"/>
    <a:srgbClr val="006600"/>
    <a:srgbClr val="FFFF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3" autoAdjust="0"/>
    <p:restoredTop sz="94581" autoAdjust="0"/>
  </p:normalViewPr>
  <p:slideViewPr>
    <p:cSldViewPr>
      <p:cViewPr varScale="1">
        <p:scale>
          <a:sx n="69" d="100"/>
          <a:sy n="69" d="100"/>
        </p:scale>
        <p:origin x="1368" y="60"/>
      </p:cViewPr>
      <p:guideLst>
        <p:guide orient="horz" pos="2159"/>
        <p:guide pos="28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页眉占位符 5632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6323" name="日期占位符 5632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2" name="幻灯片图像占位符 56323"/>
          <p:cNvSpPr>
            <a:spLocks noRo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文本占位符 5632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56326" name="页脚占位符 5632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6327" name="灯片编号占位符 5632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BFBA3F05-1D8A-459E-8A8F-2E4034AF99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1pPr>
    <a:lvl2pPr marL="457200" lvl="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2pPr>
    <a:lvl3pPr marL="914400" lvl="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3pPr>
    <a:lvl4pPr marL="1371600" lvl="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4pPr>
    <a:lvl5pPr marL="1828800" lvl="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127BD-3815-4CC9-B873-2E2ECC378C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359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913F1-7396-431D-817B-29BA4949D0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0386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716657" cy="5486400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CDC43-EBC0-43BC-8355-33B45B48C2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870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84BD8-5213-4D78-AF9A-B6CC39ED3A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76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75ECB-7D0D-4D48-ABBE-09EB31B9D8E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706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76" cy="41148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9724" y="1981200"/>
            <a:ext cx="3808476" cy="41148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2F10D-91C6-4142-8C4E-E0EDC4D9DF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854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5CFF5-645C-4D12-AAA4-26782DD11C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2364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4E230-BBB6-48FB-92BB-457574AC98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963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ABF7C-C39D-4F20-B76E-CB5A2B2683C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244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36806-53AF-48AD-9560-C896B4DAB2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95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30B81-08A0-47AD-96A1-84F5D4C593C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677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4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 eaLnBrk="1" hangingPunct="1">
              <a:buFont typeface="Arial" panose="020B0604020202020204" pitchFamily="34" charset="0"/>
              <a:buNone/>
              <a:defRPr sz="14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400"/>
            </a:lvl1pPr>
          </a:lstStyle>
          <a:p>
            <a:pPr>
              <a:defRPr/>
            </a:pPr>
            <a:fld id="{523A1FC6-428F-4EE9-9BF2-F74483B2A23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646113"/>
            <a:ext cx="3611562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图片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576263"/>
            <a:ext cx="3638550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图片 5" descr="TKI]MYBPITVSY[UP~2F_F]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3719513"/>
            <a:ext cx="3613150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 descr="351_1024x76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88" y="3590925"/>
            <a:ext cx="3529012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227013"/>
            <a:ext cx="2773362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552950" y="1344613"/>
            <a:ext cx="3698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/>
              <a:t>苹果（       ），（       ）。</a:t>
            </a:r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2603500"/>
            <a:ext cx="2773362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552950" y="3322638"/>
            <a:ext cx="3698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/>
              <a:t>香蕉（       ），（       ）。</a:t>
            </a:r>
            <a:endParaRPr lang="zh-CN" altLang="en-US" sz="2400"/>
          </a:p>
        </p:txBody>
      </p:sp>
      <p:pic>
        <p:nvPicPr>
          <p:cNvPr id="6" name="图片 5" descr="TKI]MYBPITVSY[UP~2F_F]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4648200"/>
            <a:ext cx="2771775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552950" y="5154613"/>
            <a:ext cx="3698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ym typeface="宋体" panose="02010600030101010101" pitchFamily="2" charset="-122"/>
              </a:rPr>
              <a:t>西瓜（       ），（       ）。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全屏显示(4:3)</PresentationFormat>
  <Paragraphs>3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Times New Roman</vt:lpstr>
      <vt:lpstr>宋体</vt:lpstr>
      <vt:lpstr>Arial</vt:lpstr>
      <vt:lpstr>默认设计模板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Administrator</cp:lastModifiedBy>
  <cp:revision>85</cp:revision>
  <dcterms:created xsi:type="dcterms:W3CDTF">2006-03-15T10:38:36Z</dcterms:created>
  <dcterms:modified xsi:type="dcterms:W3CDTF">2018-11-01T01:14:42Z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2052-10.1.0.7245</vt:lpwstr>
  </property>
</Properties>
</file>