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F9A2-B0DC-4433-8E0D-A4B0EAF608DD}" type="datetimeFigureOut">
              <a:rPr lang="zh-CN" altLang="en-US" smtClean="0"/>
              <a:t>2018/11/1 Thursday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406-B7EB-4E63-A9BF-C3293026C6C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F9A2-B0DC-4433-8E0D-A4B0EAF608DD}" type="datetimeFigureOut">
              <a:rPr lang="zh-CN" altLang="en-US" smtClean="0"/>
              <a:t>2018/11/1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406-B7EB-4E63-A9BF-C3293026C6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F9A2-B0DC-4433-8E0D-A4B0EAF608DD}" type="datetimeFigureOut">
              <a:rPr lang="zh-CN" altLang="en-US" smtClean="0"/>
              <a:t>2018/11/1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406-B7EB-4E63-A9BF-C3293026C6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F9A2-B0DC-4433-8E0D-A4B0EAF608DD}" type="datetimeFigureOut">
              <a:rPr lang="zh-CN" altLang="en-US" smtClean="0"/>
              <a:t>2018/11/1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406-B7EB-4E63-A9BF-C3293026C6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F9A2-B0DC-4433-8E0D-A4B0EAF608DD}" type="datetimeFigureOut">
              <a:rPr lang="zh-CN" altLang="en-US" smtClean="0"/>
              <a:t>2018/11/1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362406-B7EB-4E63-A9BF-C3293026C6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F9A2-B0DC-4433-8E0D-A4B0EAF608DD}" type="datetimeFigureOut">
              <a:rPr lang="zh-CN" altLang="en-US" smtClean="0"/>
              <a:t>2018/11/1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406-B7EB-4E63-A9BF-C3293026C6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F9A2-B0DC-4433-8E0D-A4B0EAF608DD}" type="datetimeFigureOut">
              <a:rPr lang="zh-CN" altLang="en-US" smtClean="0"/>
              <a:t>2018/11/1 Thursday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406-B7EB-4E63-A9BF-C3293026C6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F9A2-B0DC-4433-8E0D-A4B0EAF608DD}" type="datetimeFigureOut">
              <a:rPr lang="zh-CN" altLang="en-US" smtClean="0"/>
              <a:t>2018/11/1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406-B7EB-4E63-A9BF-C3293026C6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F9A2-B0DC-4433-8E0D-A4B0EAF608DD}" type="datetimeFigureOut">
              <a:rPr lang="zh-CN" altLang="en-US" smtClean="0"/>
              <a:t>2018/11/1 Thursday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406-B7EB-4E63-A9BF-C3293026C6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F9A2-B0DC-4433-8E0D-A4B0EAF608DD}" type="datetimeFigureOut">
              <a:rPr lang="zh-CN" altLang="en-US" smtClean="0"/>
              <a:t>2018/11/1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406-B7EB-4E63-A9BF-C3293026C6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CN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单击图标添加图片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F9A2-B0DC-4433-8E0D-A4B0EAF608DD}" type="datetimeFigureOut">
              <a:rPr lang="zh-CN" altLang="en-US" smtClean="0"/>
              <a:t>2018/11/1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406-B7EB-4E63-A9BF-C3293026C6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25F9A2-B0DC-4433-8E0D-A4B0EAF608DD}" type="datetimeFigureOut">
              <a:rPr lang="zh-CN" altLang="en-US" smtClean="0"/>
              <a:t>2018/11/1 Thursday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362406-B7EB-4E63-A9BF-C3293026C6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1040" y="701040"/>
            <a:ext cx="7886700" cy="855980"/>
          </a:xfrm>
        </p:spPr>
        <p:txBody>
          <a:bodyPr>
            <a:normAutofit fontScale="90000"/>
          </a:bodyPr>
          <a:lstStyle/>
          <a:p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华文彩云" panose="02010800040101010101" charset="-122"/>
                <a:ea typeface="华文彩云" panose="02010800040101010101" charset="-122"/>
              </a:rPr>
              <a:t>作  业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39508" y="2252663"/>
            <a:ext cx="7886700" cy="1500187"/>
          </a:xfrm>
        </p:spPr>
        <p:txBody>
          <a:bodyPr>
            <a:normAutofit lnSpcReduction="10000"/>
          </a:bodyPr>
          <a:lstStyle/>
          <a:p>
            <a:r>
              <a:rPr lang="zh-CN" altLang="en-US" sz="4800"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琥珀" panose="02010800040101010101" charset="-122"/>
                <a:ea typeface="华文琥珀" panose="02010800040101010101" charset="-122"/>
              </a:rPr>
              <a:t>请写一段话，使用四个以上的敬辞和谦辞</a:t>
            </a:r>
            <a:r>
              <a:rPr lang="zh-CN" altLang="en-US" sz="4800">
                <a:solidFill>
                  <a:srgbClr val="7030A0"/>
                </a:solidFill>
                <a:latin typeface="华文琥珀" panose="02010800040101010101" charset="-122"/>
                <a:ea typeface="华文琥珀" panose="02010800040101010101" charset="-122"/>
              </a:rPr>
              <a:t>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顶峰">
  <a:themeElements>
    <a:clrScheme name="顶峰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顶峰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顶峰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21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顶峰</vt:lpstr>
      <vt:lpstr>作  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  业</dc:title>
  <dc:creator>Administrator</dc:creator>
  <cp:lastModifiedBy>Administrator</cp:lastModifiedBy>
  <cp:revision>1</cp:revision>
  <dcterms:created xsi:type="dcterms:W3CDTF">2018-11-01T00:58:56Z</dcterms:created>
  <dcterms:modified xsi:type="dcterms:W3CDTF">2018-11-01T01:01:37Z</dcterms:modified>
</cp:coreProperties>
</file>