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97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/>
          <p:nvPr/>
        </p:nvSpPr>
        <p:spPr>
          <a:xfrm>
            <a:off x="4463654" y="6156326"/>
            <a:ext cx="1334690" cy="1323439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4000" b="1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doctor</a:t>
            </a:r>
          </a:p>
        </p:txBody>
      </p:sp>
      <p:pic>
        <p:nvPicPr>
          <p:cNvPr id="4099" name="图片 16" descr="2868351_144003330102_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3000" y="3068639"/>
            <a:ext cx="1475185" cy="2714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0" name="图片 17" descr="20087149249437_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36057" y="3141664"/>
            <a:ext cx="1660922" cy="28590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图片 18" descr="23bOOOPIC1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25578" y="2924176"/>
            <a:ext cx="1500188" cy="3000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2" name="图片 19" descr="91182_014301078_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22169" y="2852739"/>
            <a:ext cx="2250281" cy="32146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3" name="TextBox 2"/>
          <p:cNvSpPr txBox="1"/>
          <p:nvPr/>
        </p:nvSpPr>
        <p:spPr>
          <a:xfrm>
            <a:off x="1277542" y="2420938"/>
            <a:ext cx="1269206" cy="1200329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farmer</a:t>
            </a:r>
          </a:p>
        </p:txBody>
      </p:sp>
      <p:sp>
        <p:nvSpPr>
          <p:cNvPr id="4104" name="矩形 10"/>
          <p:cNvSpPr/>
          <p:nvPr/>
        </p:nvSpPr>
        <p:spPr>
          <a:xfrm>
            <a:off x="2627710" y="2420939"/>
            <a:ext cx="1867819" cy="70788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worker</a:t>
            </a:r>
            <a:endParaRPr lang="en-US" altLang="zh-CN" sz="40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5" name="TextBox 3"/>
          <p:cNvSpPr txBox="1"/>
          <p:nvPr/>
        </p:nvSpPr>
        <p:spPr>
          <a:xfrm>
            <a:off x="6435328" y="2276476"/>
            <a:ext cx="1565672" cy="1323439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4000" b="1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singer</a:t>
            </a:r>
          </a:p>
        </p:txBody>
      </p:sp>
      <p:sp>
        <p:nvSpPr>
          <p:cNvPr id="4106" name="TextBox 3"/>
          <p:cNvSpPr txBox="1"/>
          <p:nvPr/>
        </p:nvSpPr>
        <p:spPr>
          <a:xfrm>
            <a:off x="1277541" y="6156326"/>
            <a:ext cx="1241822" cy="1323439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4000" b="1" i="1">
                <a:solidFill>
                  <a:srgbClr val="331ED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cook</a:t>
            </a:r>
          </a:p>
        </p:txBody>
      </p:sp>
      <p:sp>
        <p:nvSpPr>
          <p:cNvPr id="4107" name="矩形 4"/>
          <p:cNvSpPr/>
          <p:nvPr/>
        </p:nvSpPr>
        <p:spPr>
          <a:xfrm>
            <a:off x="2789635" y="6156326"/>
            <a:ext cx="1476375" cy="1323439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driver</a:t>
            </a:r>
            <a:endParaRPr lang="en-US" altLang="zh-CN" sz="40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8" name="TextBox 3"/>
          <p:cNvSpPr txBox="1"/>
          <p:nvPr/>
        </p:nvSpPr>
        <p:spPr>
          <a:xfrm>
            <a:off x="6030517" y="6156326"/>
            <a:ext cx="2183606" cy="1323439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4000" b="1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policeman</a:t>
            </a:r>
          </a:p>
        </p:txBody>
      </p:sp>
      <p:pic>
        <p:nvPicPr>
          <p:cNvPr id="4109" name="图片 4108" descr="t014f637133f842ee6a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27709" y="1"/>
            <a:ext cx="1728788" cy="2587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10" name="图片 4109" descr="t01f85e96c7f05d8079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3000" y="0"/>
            <a:ext cx="1376363" cy="24209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11" name="图片 4110" descr="t01214917d3cf90f63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18423" y="188914"/>
            <a:ext cx="1620440" cy="2232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12" name="图片 4111" descr="t01bd0813835b6dead7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7248" y="0"/>
            <a:ext cx="1453753" cy="2338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13" name="文本框 4112"/>
          <p:cNvSpPr txBox="1"/>
          <p:nvPr/>
        </p:nvSpPr>
        <p:spPr>
          <a:xfrm>
            <a:off x="4625579" y="2276476"/>
            <a:ext cx="1458515" cy="1323439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painter</a:t>
            </a:r>
          </a:p>
        </p:txBody>
      </p:sp>
      <p:pic>
        <p:nvPicPr>
          <p:cNvPr id="2" name="图片 1" descr="微信图片_20181028235109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-2340768" y="-243408"/>
            <a:ext cx="13897544" cy="7416824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615427" y="3066415"/>
            <a:ext cx="5913157" cy="1323439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lstStyle/>
          <a:p>
            <a:pPr algn="ctr"/>
            <a:r>
              <a:rPr lang="en-US" altLang="zh-CN" sz="8000" b="1" dirty="0" smtClean="0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solidFill>
                  <a:srgbClr val="FF0000"/>
                </a:soli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</a:rPr>
              <a:t>He’s a doctor.</a:t>
            </a:r>
            <a:endParaRPr lang="en-US" altLang="zh-CN" sz="8000" b="1" dirty="0">
              <a:ln>
                <a:gradFill>
                  <a:gsLst>
                    <a:gs pos="98000">
                      <a:srgbClr val="F88C89"/>
                    </a:gs>
                    <a:gs pos="86000">
                      <a:srgbClr val="F8D078"/>
                    </a:gs>
                    <a:gs pos="73000">
                      <a:srgbClr val="BAD172"/>
                    </a:gs>
                    <a:gs pos="62000">
                      <a:srgbClr val="BEC7AF"/>
                    </a:gs>
                    <a:gs pos="50000">
                      <a:srgbClr val="83D9E3"/>
                    </a:gs>
                    <a:gs pos="37000">
                      <a:srgbClr val="9C61DF"/>
                    </a:gs>
                    <a:gs pos="24000">
                      <a:srgbClr val="CA78E1"/>
                    </a:gs>
                    <a:gs pos="12000">
                      <a:srgbClr val="E564DF"/>
                    </a:gs>
                    <a:gs pos="0">
                      <a:srgbClr val="F86CC0"/>
                    </a:gs>
                  </a:gsLst>
                  <a:lin ang="0"/>
                </a:gradFill>
              </a:ln>
              <a:solidFill>
                <a:srgbClr val="FF0000"/>
              </a:solidFill>
              <a:effectLst>
                <a:outerShdw blurRad="50800" dist="38100" algn="l" rotWithShape="0">
                  <a:srgbClr val="CC00CC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62440" y="694056"/>
            <a:ext cx="6583854" cy="1200329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Module 9 </a:t>
            </a:r>
            <a:r>
              <a:rPr lang="en-US" altLang="zh-CN" sz="7200" b="1" dirty="0" smtClean="0"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Unit </a:t>
            </a:r>
            <a:r>
              <a:rPr lang="en-US" altLang="zh-CN" sz="7200" b="1" dirty="0"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微信图片_201810282351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0768" y="-171400"/>
            <a:ext cx="13897544" cy="7029400"/>
          </a:xfrm>
          <a:prstGeom prst="rect">
            <a:avLst/>
          </a:prstGeom>
        </p:spPr>
      </p:pic>
      <p:sp>
        <p:nvSpPr>
          <p:cNvPr id="22529" name="Text Box 5"/>
          <p:cNvSpPr txBox="1"/>
          <p:nvPr/>
        </p:nvSpPr>
        <p:spPr>
          <a:xfrm>
            <a:off x="4507174" y="1972273"/>
            <a:ext cx="3957851" cy="193899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en-US" altLang="zh-CN" sz="48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. police</a:t>
            </a:r>
            <a:r>
              <a:rPr lang="en-US" altLang="zh-CN" sz="4800" b="1" u="sng" dirty="0" smtClean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48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an</a:t>
            </a:r>
          </a:p>
          <a:p>
            <a:pPr>
              <a:spcBef>
                <a:spcPct val="50000"/>
              </a:spcBef>
            </a:pPr>
            <a:r>
              <a:rPr lang="en-US" altLang="zh-CN" sz="4800" b="1" u="sng" dirty="0" smtClean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48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4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30" name="Text Box 6"/>
          <p:cNvSpPr txBox="1"/>
          <p:nvPr/>
        </p:nvSpPr>
        <p:spPr>
          <a:xfrm>
            <a:off x="3384947" y="1844676"/>
            <a:ext cx="1876425" cy="82994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4800" dirty="0">
              <a:latin typeface="Cambria" panose="02040503050406030204" pitchFamily="18" charset="0"/>
              <a:ea typeface="宋体" panose="02010600030101010101" pitchFamily="2" charset="-122"/>
            </a:endParaRPr>
          </a:p>
        </p:txBody>
      </p:sp>
      <p:sp>
        <p:nvSpPr>
          <p:cNvPr id="22531" name="Text Box 7"/>
          <p:cNvSpPr txBox="1"/>
          <p:nvPr/>
        </p:nvSpPr>
        <p:spPr>
          <a:xfrm>
            <a:off x="4483290" y="3087913"/>
            <a:ext cx="3556343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dirty="0" smtClean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en-US" altLang="zh-CN" sz="48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. teach</a:t>
            </a:r>
            <a:r>
              <a:rPr lang="en-US" altLang="zh-CN" sz="4800" b="1" u="sng" dirty="0" smtClean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48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r</a:t>
            </a:r>
            <a:endParaRPr lang="zh-CN" altLang="en-US" sz="4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32" name="Text Box 8"/>
          <p:cNvSpPr txBox="1"/>
          <p:nvPr/>
        </p:nvSpPr>
        <p:spPr>
          <a:xfrm>
            <a:off x="4283968" y="4297345"/>
            <a:ext cx="3096343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dirty="0" smtClean="0">
                <a:latin typeface="Arial" panose="020B0604020202020204" pitchFamily="34" charset="0"/>
                <a:ea typeface="宋体" panose="02010600030101010101" pitchFamily="2" charset="-122"/>
              </a:rPr>
              <a:t> 6</a:t>
            </a:r>
            <a:r>
              <a:rPr lang="en-US" altLang="zh-CN" sz="48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. n</a:t>
            </a:r>
            <a:r>
              <a:rPr lang="en-US" altLang="zh-CN" sz="4800" b="1" u="sng" dirty="0" smtClean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48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rse</a:t>
            </a:r>
            <a:endParaRPr lang="zh-CN" altLang="en-US" sz="4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35" name="矩形 26636"/>
          <p:cNvSpPr/>
          <p:nvPr/>
        </p:nvSpPr>
        <p:spPr>
          <a:xfrm>
            <a:off x="2951560" y="188913"/>
            <a:ext cx="2807494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/>
            <a:r>
              <a:rPr lang="en-US" altLang="zh-CN" sz="3600" b="1" dirty="0" smtClean="0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Practice</a:t>
            </a:r>
            <a:endParaRPr lang="zh-CN" altLang="en-US" sz="3600" b="1" dirty="0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536" name="Text Box 5"/>
          <p:cNvSpPr txBox="1"/>
          <p:nvPr/>
        </p:nvSpPr>
        <p:spPr>
          <a:xfrm>
            <a:off x="1043608" y="2129773"/>
            <a:ext cx="3076627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en-US" altLang="zh-CN" sz="4800" b="1" dirty="0">
                <a:latin typeface="Arial" panose="020B0604020202020204" pitchFamily="34" charset="0"/>
                <a:ea typeface="宋体" panose="02010600030101010101" pitchFamily="2" charset="-122"/>
              </a:rPr>
              <a:t>. </a:t>
            </a:r>
            <a:r>
              <a:rPr lang="en-US" altLang="zh-CN" sz="48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do</a:t>
            </a:r>
            <a:r>
              <a:rPr lang="en-US" altLang="zh-CN" sz="4800" b="1" u="sng" dirty="0" smtClean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48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tor  </a:t>
            </a:r>
            <a:r>
              <a:rPr lang="en-US" altLang="zh-CN" sz="4800" b="1" u="sng" dirty="0" smtClean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4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37" name="Text Box 7"/>
          <p:cNvSpPr txBox="1"/>
          <p:nvPr/>
        </p:nvSpPr>
        <p:spPr>
          <a:xfrm>
            <a:off x="1115617" y="3159349"/>
            <a:ext cx="2942694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48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. far</a:t>
            </a:r>
            <a:r>
              <a:rPr lang="en-US" altLang="zh-CN" sz="4800" b="1" u="sng" dirty="0" smtClean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48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er  </a:t>
            </a:r>
            <a:endParaRPr lang="zh-CN" altLang="en-US" sz="4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38" name="Text Box 8"/>
          <p:cNvSpPr txBox="1"/>
          <p:nvPr/>
        </p:nvSpPr>
        <p:spPr>
          <a:xfrm>
            <a:off x="1043608" y="4304237"/>
            <a:ext cx="2950155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en-US" altLang="zh-CN" sz="4800" b="1" dirty="0">
                <a:latin typeface="Arial" panose="020B0604020202020204" pitchFamily="34" charset="0"/>
                <a:ea typeface="宋体" panose="02010600030101010101" pitchFamily="2" charset="-122"/>
              </a:rPr>
              <a:t>. </a:t>
            </a:r>
            <a:r>
              <a:rPr lang="en-US" altLang="zh-CN" sz="48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dr</a:t>
            </a:r>
            <a:r>
              <a:rPr lang="en-US" altLang="zh-CN" sz="4800" b="1" u="sng" dirty="0" smtClean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48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ver</a:t>
            </a:r>
            <a:endParaRPr lang="zh-CN" altLang="en-US" sz="4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40" name="Text Box 10"/>
          <p:cNvSpPr txBox="1"/>
          <p:nvPr/>
        </p:nvSpPr>
        <p:spPr>
          <a:xfrm>
            <a:off x="1827862" y="5300664"/>
            <a:ext cx="2278856" cy="82994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dirty="0" smtClean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4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86125" y="24511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                                 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微信图片_201810282351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412776" y="-315416"/>
            <a:ext cx="14113568" cy="717341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624169" y="567035"/>
            <a:ext cx="3362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Homework</a:t>
            </a:r>
            <a:endParaRPr lang="zh-CN" alt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1000" y="1989436"/>
            <a:ext cx="77914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1.Talk about your families’ jobs.</a:t>
            </a:r>
            <a:endParaRPr lang="zh-CN" altLang="en-US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548680" y="3284984"/>
            <a:ext cx="1224136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2.Talk </a:t>
            </a:r>
            <a:r>
              <a:rPr lang="en-US" altLang="zh-CN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about your dream with your </a:t>
            </a:r>
            <a:endParaRPr lang="en-US" altLang="zh-CN" sz="4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altLang="zh-CN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partners</a:t>
            </a:r>
            <a:r>
              <a:rPr lang="en-US" altLang="zh-CN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endParaRPr lang="zh-CN" altLang="en-US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61</Words>
  <Application>Microsoft Office PowerPoint</Application>
  <PresentationFormat>全屏显示(4:3)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xbany</cp:lastModifiedBy>
  <cp:revision>4</cp:revision>
  <dcterms:created xsi:type="dcterms:W3CDTF">2018-10-30T12:24:53Z</dcterms:created>
  <dcterms:modified xsi:type="dcterms:W3CDTF">2018-10-30T16:35:54Z</dcterms:modified>
</cp:coreProperties>
</file>