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.xml"/><Relationship Id="rId3" Type="http://schemas.openxmlformats.org/officeDocument/2006/relationships/image" Target="../media/image1.png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空白演示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/>
              <a:t>Lorem ipsum dolor sit amet, consectetur adipisicing elit.</a:t>
            </a:r>
            <a:endParaRPr lang="en-US" altLang="zh-CN" dirty="0"/>
          </a:p>
        </p:txBody>
      </p:sp>
      <p:pic>
        <p:nvPicPr>
          <p:cNvPr id="3" name="图片 2" descr="小小船作业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320" y="4445"/>
            <a:ext cx="12208510" cy="679894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4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  <p:tag name="KSO_WM_UNIT_TYPE" val="a"/>
  <p:tag name="KSO_WM_UNIT_INDEX" val="1"/>
  <p:tag name="KSO_WM_UNIT_ID" val="custom20184553_1*a*1"/>
  <p:tag name="KSO_WM_UNIT_LAYERLEVEL" val="1"/>
  <p:tag name="KSO_WM_UNIT_VALUE" val="10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5.xml><?xml version="1.0" encoding="utf-8"?>
<p:tagLst xmlns:p="http://schemas.openxmlformats.org/presentationml/2006/main">
  <p:tag name="KSO_WM_TEMPLATE_CATEGORY" val="custom"/>
  <p:tag name="KSO_WM_TEMPLATE_INDEX" val="20184553"/>
  <p:tag name="KSO_WM_UNIT_CLEAR" val="0"/>
  <p:tag name="KSO_WM_UNIT_COMPATIBLE" val="0"/>
  <p:tag name="KSO_WM_UNIT_HIGHLIGHT" val="0"/>
  <p:tag name="KSO_WM_UNIT_ISCONTENTSTITLE" val="0"/>
  <p:tag name="KSO_WM_UNIT_VALUE" val="234"/>
  <p:tag name="KSO_WM_UNIT_LAYERLEVEL" val="1"/>
  <p:tag name="KSO_WM_UNIT_INDEX" val="1"/>
  <p:tag name="KSO_WM_UNIT_ID" val="custom20184553_1*b*1"/>
  <p:tag name="KSO_WM_UNIT_TYPE" val="b"/>
  <p:tag name="KSO_WM_BEAUTIFY_FLAG" val="#wm#"/>
  <p:tag name="KSO_WM_TAG_VERSION" val="1.0"/>
  <p:tag name="KSO_WM_UNIT_PRESET_TEXT" val="Lorem ipsum dolor sit amet, consectetur adipisicing elit."/>
</p:tagLst>
</file>

<file path=ppt/tags/tag6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WPS 演示</Application>
  <PresentationFormat>宽屏</PresentationFormat>
  <Paragraphs>4</Paragraphs>
  <Slides>1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Office 主题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晓风残月</cp:lastModifiedBy>
  <cp:revision>3</cp:revision>
  <dcterms:created xsi:type="dcterms:W3CDTF">2018-03-01T02:03:00Z</dcterms:created>
  <dcterms:modified xsi:type="dcterms:W3CDTF">2018-10-31T00:43:27Z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