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3890" y="1480185"/>
            <a:ext cx="1796415" cy="1835150"/>
          </a:xfrm>
          <a:prstGeom prst="rect">
            <a:avLst/>
          </a:prstGeom>
        </p:spPr>
      </p:pic>
      <p:pic>
        <p:nvPicPr>
          <p:cNvPr id="15" name="图片 14" descr="微信截图_20171015103151.png"/>
          <p:cNvPicPr>
            <a:picLocks noChangeAspect="1"/>
          </p:cNvPicPr>
          <p:nvPr/>
        </p:nvPicPr>
        <p:blipFill>
          <a:blip r:embed="rId2"/>
          <a:srcRect t="4086" r="2063"/>
          <a:stretch>
            <a:fillRect/>
          </a:stretch>
        </p:blipFill>
        <p:spPr>
          <a:xfrm>
            <a:off x="996315" y="1509395"/>
            <a:ext cx="1665605" cy="183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90220" y="681990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一、我是小法官：这样的做法对不对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你认为对的打上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√</a:t>
            </a:r>
            <a:r>
              <a:rPr lang="en-US" altLang="zh-CN" sz="240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”</a:t>
            </a:r>
            <a:r>
              <a:rPr lang="zh-CN" altLang="en-US" sz="240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错的打上</a:t>
            </a:r>
            <a:r>
              <a:rPr lang="en-US" altLang="zh-CN" sz="240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“×”</a:t>
            </a:r>
            <a:endParaRPr lang="en-US" altLang="zh-CN" sz="240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6" name="图片 15" descr="微信截图_201710151032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895" y="681990"/>
            <a:ext cx="1786255" cy="188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890" y="3944620"/>
            <a:ext cx="1796415" cy="185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315" y="3943985"/>
            <a:ext cx="1664970" cy="18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30995" y="681990"/>
            <a:ext cx="207200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6414770" y="3114040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ea typeface="宋体" panose="02010600030101010101" pitchFamily="2" charset="-122"/>
              </a:rPr>
              <a:t>二、</a:t>
            </a:r>
            <a:r>
              <a:rPr lang="zh-CN" sz="2400" b="0">
                <a:ea typeface="宋体" panose="02010600030101010101" pitchFamily="2" charset="-122"/>
              </a:rPr>
              <a:t>讨论：为什么有时候明知道规则要求，但没能自觉遵守呢？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9520555" y="2745740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         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940550" y="2745740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      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18260" y="5977255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         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81375" y="6074410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         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76625" y="3460115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         ）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18260" y="3460115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         ）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WPS 演示</Application>
  <PresentationFormat>宽屏</PresentationFormat>
  <Paragraphs>17</Paragraphs>
  <Slides>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楷体</vt:lpstr>
      <vt:lpstr>Office 主题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潜水员</cp:lastModifiedBy>
  <cp:revision>8</cp:revision>
  <dcterms:created xsi:type="dcterms:W3CDTF">2018-03-01T02:03:00Z</dcterms:created>
  <dcterms:modified xsi:type="dcterms:W3CDTF">2018-10-30T04:49:05Z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