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7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7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7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7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4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1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4000" y="1052736"/>
            <a:ext cx="889248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教科版小学科学一年级上册第一课</a:t>
            </a:r>
            <a:endParaRPr lang="en-US" altLang="zh-CN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  <a:p>
            <a:endParaRPr lang="en-US" altLang="zh-CN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  <a:p>
            <a:endParaRPr lang="en-US" altLang="zh-CN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  <a:p>
            <a:pPr algn="ctr"/>
            <a:r>
              <a:rPr lang="en-US" altLang="zh-CN" sz="40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《</a:t>
            </a:r>
            <a:r>
              <a:rPr lang="zh-CN" altLang="en-US" sz="40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水培法种植大蒜</a:t>
            </a:r>
            <a:r>
              <a:rPr lang="en-US" altLang="zh-CN" sz="40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》</a:t>
            </a:r>
          </a:p>
          <a:p>
            <a:pPr algn="ctr"/>
            <a:endParaRPr lang="en-US" altLang="zh-CN" sz="54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  <a:p>
            <a:pPr algn="ctr"/>
            <a:r>
              <a:rPr lang="zh-CN" altLang="en-US" sz="96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配套练习</a:t>
            </a:r>
            <a:endParaRPr lang="en-US" altLang="zh-CN" sz="96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660066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  <a:p>
            <a:pPr algn="ctr"/>
            <a:endParaRPr lang="zh-CN" altLang="en-US" sz="54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0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7507" y="680154"/>
            <a:ext cx="104113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同学们学习了水培法种植大蒜。</a:t>
            </a:r>
            <a:endParaRPr lang="en-US" altLang="zh-CN" sz="6000" b="1" dirty="0" smtClean="0">
              <a:solidFill>
                <a:srgbClr val="002060"/>
              </a:solidFill>
            </a:endParaRPr>
          </a:p>
          <a:p>
            <a:endParaRPr lang="en-US" altLang="zh-CN" sz="6000" b="1" dirty="0" smtClean="0">
              <a:solidFill>
                <a:srgbClr val="002060"/>
              </a:solidFill>
            </a:endParaRPr>
          </a:p>
          <a:p>
            <a:r>
              <a:rPr lang="zh-CN" altLang="en-US" sz="6000" b="1" dirty="0" smtClean="0">
                <a:solidFill>
                  <a:srgbClr val="002060"/>
                </a:solidFill>
              </a:rPr>
              <a:t>你们想不想自己种植一种植物呢？</a:t>
            </a:r>
            <a:endParaRPr lang="en-US" altLang="zh-CN" sz="6000" b="1" dirty="0" smtClean="0">
              <a:solidFill>
                <a:srgbClr val="002060"/>
              </a:solidFill>
            </a:endParaRPr>
          </a:p>
          <a:p>
            <a:endParaRPr lang="en-US" altLang="zh-CN" sz="6000" b="1" dirty="0" smtClean="0">
              <a:solidFill>
                <a:srgbClr val="002060"/>
              </a:solidFill>
            </a:endParaRPr>
          </a:p>
          <a:p>
            <a:r>
              <a:rPr lang="zh-CN" altLang="en-US" sz="6000" b="1" dirty="0" smtClean="0">
                <a:solidFill>
                  <a:srgbClr val="002060"/>
                </a:solidFill>
              </a:rPr>
              <a:t>大家可以尝试种植下面的植物。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780930"/>
            <a:ext cx="3816424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780929"/>
            <a:ext cx="40324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711624" y="980729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7030A0"/>
                </a:solidFill>
              </a:rPr>
              <a:t>种植马铃薯</a:t>
            </a:r>
            <a:endParaRPr lang="zh-CN" alt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rc.house.sina.com.cn/imp/imp/deal/bc/03/e/148d7b8258b5041176ed1b22a09_p1_m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636912"/>
            <a:ext cx="398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708920"/>
            <a:ext cx="34563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31604" y="908721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7030A0"/>
                </a:solidFill>
              </a:rPr>
              <a:t>种植胡萝卜</a:t>
            </a:r>
            <a:endParaRPr lang="zh-CN" alt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13.dayoo.com/health/attachement/jpg/site1/20140514/001372af69fd14dd3eee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88840"/>
            <a:ext cx="34632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988840"/>
            <a:ext cx="39604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855640" y="260649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7030A0"/>
                </a:solidFill>
              </a:rPr>
              <a:t>种植豆类</a:t>
            </a:r>
            <a:endParaRPr lang="zh-CN" alt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09" y="2636912"/>
            <a:ext cx="356794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636912"/>
            <a:ext cx="39604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991544" y="40466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7030A0"/>
                </a:solidFill>
              </a:rPr>
              <a:t>种植洋葱</a:t>
            </a:r>
            <a:endParaRPr lang="zh-CN" alt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081039"/>
            <a:ext cx="3960440" cy="38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081040"/>
            <a:ext cx="3893046" cy="38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919536" y="40466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7030A0"/>
                </a:solidFill>
              </a:rPr>
              <a:t>种植向日葵</a:t>
            </a:r>
            <a:endParaRPr lang="zh-CN" alt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9536" y="1196753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</a:rPr>
              <a:t>同学们，种植的过程中还要做什么呢？</a:t>
            </a:r>
            <a:endParaRPr lang="zh-CN" alt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1504" y="2780928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别忘了：</a:t>
            </a:r>
            <a:endParaRPr lang="en-US" altLang="zh-CN" sz="6000" b="1" dirty="0">
              <a:solidFill>
                <a:srgbClr val="FF0000"/>
              </a:solidFill>
            </a:endParaRPr>
          </a:p>
          <a:p>
            <a:pPr algn="ctr"/>
            <a:endParaRPr lang="en-US" altLang="zh-CN" sz="60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6000" b="1" dirty="0">
                <a:solidFill>
                  <a:srgbClr val="FF0000"/>
                </a:solidFill>
              </a:rPr>
              <a:t>记录植物的生长过程！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7848" y="2967335"/>
            <a:ext cx="6396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谢谢欣赏！</a:t>
            </a:r>
            <a:endParaRPr lang="zh-CN" altLang="en-US" sz="9600" b="1" spc="50" dirty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3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宽屏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宋体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jtzx</dc:creator>
  <cp:lastModifiedBy>jtzx</cp:lastModifiedBy>
  <cp:revision>1</cp:revision>
  <dcterms:created xsi:type="dcterms:W3CDTF">2018-10-28T00:15:22Z</dcterms:created>
  <dcterms:modified xsi:type="dcterms:W3CDTF">2018-10-28T00:16:04Z</dcterms:modified>
</cp:coreProperties>
</file>