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702" y="-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2018/10/28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B0ADBC91-DD19-4F10-BB3B-9F4110EF8C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69" y="25062"/>
            <a:ext cx="11396870" cy="8809714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BE434A78-53D1-45FE-BB1C-5CCFE21625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0678" y="883824"/>
            <a:ext cx="9144000" cy="1115870"/>
          </a:xfrm>
        </p:spPr>
        <p:txBody>
          <a:bodyPr>
            <a:normAutofit/>
          </a:bodyPr>
          <a:lstStyle/>
          <a:p>
            <a:r>
              <a:rPr lang="zh-CN" altLang="en-US" sz="4800" dirty="0"/>
              <a:t>外研社三年级起点三年级上册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E5F3E6D-C9BF-46C6-9D26-A187E7F116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55304" y="3202545"/>
            <a:ext cx="9144000" cy="1655762"/>
          </a:xfrm>
        </p:spPr>
        <p:txBody>
          <a:bodyPr>
            <a:normAutofit/>
          </a:bodyPr>
          <a:lstStyle/>
          <a:p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Module 9 Unit2 He’s a doctor.</a:t>
            </a:r>
          </a:p>
          <a:p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配套练习）</a:t>
            </a:r>
          </a:p>
        </p:txBody>
      </p:sp>
    </p:spTree>
    <p:extLst>
      <p:ext uri="{BB962C8B-B14F-4D97-AF65-F5344CB8AC3E}">
        <p14:creationId xmlns:p14="http://schemas.microsoft.com/office/powerpoint/2010/main" val="1231998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540E2B5B-936A-40AD-8A95-D4F4D2CE63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8925" y="-493643"/>
            <a:ext cx="13806914" cy="7527234"/>
          </a:xfr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57285446-A7CA-4A01-B5CE-7278BA7B4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5106" y="414574"/>
            <a:ext cx="10515600" cy="1325563"/>
          </a:xfrm>
        </p:spPr>
        <p:txBody>
          <a:bodyPr/>
          <a:lstStyle/>
          <a:p>
            <a:r>
              <a:rPr lang="en-US" altLang="zh-CN" b="1" dirty="0"/>
              <a:t>Math (</a:t>
            </a:r>
            <a:r>
              <a:rPr lang="zh-CN" altLang="en-US" b="1" dirty="0"/>
              <a:t>连线）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54E5EC02-AEB0-4A89-99A9-95392D015133}"/>
              </a:ext>
            </a:extLst>
          </p:cNvPr>
          <p:cNvSpPr txBox="1"/>
          <p:nvPr/>
        </p:nvSpPr>
        <p:spPr>
          <a:xfrm>
            <a:off x="2464311" y="2186609"/>
            <a:ext cx="24097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Policeman</a:t>
            </a:r>
          </a:p>
          <a:p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Doctor</a:t>
            </a:r>
          </a:p>
          <a:p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Farmer</a:t>
            </a:r>
          </a:p>
          <a:p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Nurse</a:t>
            </a:r>
          </a:p>
          <a:p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</a:p>
          <a:p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Driver </a:t>
            </a:r>
            <a:endParaRPr lang="zh-CN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6BF18B6C-259C-4FF7-BD47-6813FF4986C4}"/>
              </a:ext>
            </a:extLst>
          </p:cNvPr>
          <p:cNvSpPr txBox="1"/>
          <p:nvPr/>
        </p:nvSpPr>
        <p:spPr>
          <a:xfrm>
            <a:off x="7317914" y="2186609"/>
            <a:ext cx="27564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latin typeface="+mn-ea"/>
              </a:rPr>
              <a:t>医生</a:t>
            </a:r>
            <a:endParaRPr lang="en-US" altLang="zh-CN" sz="3600" dirty="0">
              <a:latin typeface="+mn-ea"/>
            </a:endParaRPr>
          </a:p>
          <a:p>
            <a:r>
              <a:rPr lang="zh-CN" altLang="en-US" sz="3600" dirty="0">
                <a:latin typeface="+mn-ea"/>
              </a:rPr>
              <a:t>警察</a:t>
            </a:r>
            <a:endParaRPr lang="en-US" altLang="zh-CN" sz="3600" dirty="0">
              <a:latin typeface="+mn-ea"/>
            </a:endParaRPr>
          </a:p>
          <a:p>
            <a:r>
              <a:rPr lang="zh-CN" altLang="en-US" sz="3600" dirty="0">
                <a:latin typeface="+mn-ea"/>
              </a:rPr>
              <a:t>教师</a:t>
            </a:r>
            <a:endParaRPr lang="en-US" altLang="zh-CN" sz="3600" dirty="0">
              <a:latin typeface="+mn-ea"/>
            </a:endParaRPr>
          </a:p>
          <a:p>
            <a:r>
              <a:rPr lang="zh-CN" altLang="en-US" sz="3600" dirty="0">
                <a:latin typeface="+mn-ea"/>
              </a:rPr>
              <a:t>农民</a:t>
            </a:r>
            <a:endParaRPr lang="en-US" altLang="zh-CN" sz="3600" dirty="0">
              <a:latin typeface="+mn-ea"/>
            </a:endParaRPr>
          </a:p>
          <a:p>
            <a:r>
              <a:rPr lang="zh-CN" altLang="en-US" sz="3600" dirty="0">
                <a:latin typeface="+mn-ea"/>
              </a:rPr>
              <a:t>司机</a:t>
            </a:r>
            <a:endParaRPr lang="en-US" altLang="zh-CN" sz="3600" dirty="0">
              <a:latin typeface="+mn-ea"/>
            </a:endParaRPr>
          </a:p>
          <a:p>
            <a:r>
              <a:rPr lang="zh-CN" altLang="en-US" sz="3600" dirty="0">
                <a:latin typeface="+mn-ea"/>
              </a:rPr>
              <a:t>护士</a:t>
            </a:r>
          </a:p>
        </p:txBody>
      </p:sp>
    </p:spTree>
    <p:extLst>
      <p:ext uri="{BB962C8B-B14F-4D97-AF65-F5344CB8AC3E}">
        <p14:creationId xmlns:p14="http://schemas.microsoft.com/office/powerpoint/2010/main" val="239116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内容占位符 12">
            <a:extLst>
              <a:ext uri="{FF2B5EF4-FFF2-40B4-BE49-F238E27FC236}">
                <a16:creationId xmlns:a16="http://schemas.microsoft.com/office/drawing/2014/main" id="{56CA430B-A772-43CF-B934-75D651AC93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14" y="23931"/>
            <a:ext cx="10099849" cy="7229677"/>
          </a:xfr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0F81E400-9D0D-4204-8030-DA26EF6E6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8886" y="1170343"/>
            <a:ext cx="10515600" cy="876821"/>
          </a:xfrm>
        </p:spPr>
        <p:txBody>
          <a:bodyPr>
            <a:noAutofit/>
          </a:bodyPr>
          <a:lstStyle/>
          <a:p>
            <a:r>
              <a:rPr lang="en-US" altLang="zh-CN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Practise</a:t>
            </a:r>
            <a:r>
              <a:rPr lang="en-US" altLang="zh-CN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36C34EEF-303F-47D5-A439-4357C81ABC53}"/>
              </a:ext>
            </a:extLst>
          </p:cNvPr>
          <p:cNvSpPr txBox="1"/>
          <p:nvPr/>
        </p:nvSpPr>
        <p:spPr>
          <a:xfrm>
            <a:off x="2524836" y="2238233"/>
            <a:ext cx="38350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He’s a…</a:t>
            </a:r>
          </a:p>
          <a:p>
            <a:r>
              <a:rPr lang="en-US" altLang="zh-CN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She’s a…</a:t>
            </a:r>
            <a:endParaRPr lang="zh-CN" alt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52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45</Words>
  <Application>Microsoft Office PowerPoint</Application>
  <PresentationFormat>宽屏</PresentationFormat>
  <Paragraphs>19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宋体</vt:lpstr>
      <vt:lpstr>Arial</vt:lpstr>
      <vt:lpstr>Calibri</vt:lpstr>
      <vt:lpstr>Calibri Light</vt:lpstr>
      <vt:lpstr>Times New Roman</vt:lpstr>
      <vt:lpstr>Office 主题</vt:lpstr>
      <vt:lpstr>外研社三年级起点三年级上册</vt:lpstr>
      <vt:lpstr>Math (连线）</vt:lpstr>
      <vt:lpstr>Practise: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外研社三年级起点三年级上册</dc:title>
  <dc:creator>Administrator</dc:creator>
  <cp:lastModifiedBy>dreamsummit</cp:lastModifiedBy>
  <cp:revision>3</cp:revision>
  <dcterms:created xsi:type="dcterms:W3CDTF">2015-05-05T08:02:14Z</dcterms:created>
  <dcterms:modified xsi:type="dcterms:W3CDTF">2018-10-28T13:23:57Z</dcterms:modified>
</cp:coreProperties>
</file>