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3"/>
  </p:sldMasterIdLst>
  <p:sldIdLst>
    <p:sldId id="258" r:id="rId4"/>
    <p:sldId id="257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l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ommentAuthors" Target="commentAuthors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5.jpeg"/><Relationship Id="rId8" Type="http://schemas.openxmlformats.org/officeDocument/2006/relationships/hyperlink" Target="http://image.baidu.com/i?ct=503316480&amp;z=&amp;tn=baiduimagedetail&amp;word=%BF%A8%CD%A8dongwu%CD%BC%C6%AC&amp;in=23582&amp;cl=2&amp;lm=-1&amp;pn=137&amp;rn=1&amp;di=33110301916&amp;ln=2000&amp;fr=&amp;fm=&amp;fmq=1325154824422_R&amp;ic=&amp;s=&amp;se=&amp;sme=0&amp;tab=&amp;width=&amp;height=&amp;face=&amp;is=&amp;istype=" TargetMode="External"/><Relationship Id="rId7" Type="http://schemas.openxmlformats.org/officeDocument/2006/relationships/image" Target="../media/image4.jpeg"/><Relationship Id="rId6" Type="http://schemas.openxmlformats.org/officeDocument/2006/relationships/hyperlink" Target="http://image.baidu.com/i?ct=503316480&amp;z=0&amp;tn=baiduimagedetail&amp;word=%BF%C9%B0%AE%B5%C4%BF%A8%CD%A8%C8%CB%CE%EF%CD%BC%C6%AC&amp;in=16188&amp;cl=2&amp;lm=-1&amp;pn=40&amp;rn=1&amp;di=124286850585&amp;ln=2000&amp;fr=&amp;fm=rs1&amp;fmq=1325154681976_R&amp;ic=&amp;s=&amp;se=&amp;sme=0&amp;tab=&amp;width=&amp;height=&amp;face=&amp;is=&amp;istype=2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age.baidu.com/i?ct=503316480&amp;z=0&amp;tn=baiduimagedetail&amp;word=%BF%C9%B0%AE%BF%A8%CD%A8%C8%CB%CE%EF&amp;in=26844&amp;cl=2&amp;lm=-1&amp;pn=154&amp;rn=1&amp;di=48860659020&amp;ln=2000&amp;fr=&amp;fm=rs9&amp;fmq=1325154537572_R&amp;ic=&amp;s=&amp;se=&amp;sme=0&amp;tab=&amp;width=&amp;height=&amp;face=&amp;is=&amp;istype=2" TargetMode="External"/><Relationship Id="rId3" Type="http://schemas.openxmlformats.org/officeDocument/2006/relationships/image" Target="../media/image2.jpeg"/><Relationship Id="rId2" Type="http://schemas.openxmlformats.org/officeDocument/2006/relationships/hyperlink" Target="http://image.baidu.com/i?ct=503316480&amp;z=0&amp;tn=baiduimagedetail&amp;word=%BF%A8%CD%A8%CD%BC%C6%AC%C8%CB%CE%EF&amp;in=15287&amp;cl=2&amp;lm=-1&amp;pn=9&amp;rn=1&amp;di=133287499980&amp;ln=2000&amp;fr=&amp;fm=rs7&amp;fmq=1325154285498_R&amp;ic=&amp;s=&amp;se=&amp;sme=0&amp;tab=&amp;width=&amp;height=&amp;face=&amp;is=&amp;istype=2" TargetMode="External"/><Relationship Id="rId18" Type="http://schemas.openxmlformats.org/officeDocument/2006/relationships/slideLayout" Target="../slideLayouts/slideLayout20.xml"/><Relationship Id="rId17" Type="http://schemas.openxmlformats.org/officeDocument/2006/relationships/image" Target="../media/image9.jpeg"/><Relationship Id="rId16" Type="http://schemas.openxmlformats.org/officeDocument/2006/relationships/hyperlink" Target="http://image.baidu.com/i?ct=503316480&amp;z=&amp;tn=baiduimagedetail&amp;word=%BF%A8%CD%A8dongwu%CD%BC%C6%AC&amp;in=25601&amp;cl=2&amp;lm=-1&amp;pn=233&amp;rn=1&amp;di=87853168441&amp;ln=2000&amp;fr=&amp;fm=&amp;fmq=1325154824422_R&amp;ic=&amp;s=&amp;se=&amp;sme=0&amp;tab=&amp;width=&amp;height=&amp;face=&amp;is=&amp;istype=" TargetMode="External"/><Relationship Id="rId15" Type="http://schemas.openxmlformats.org/officeDocument/2006/relationships/image" Target="../media/image8.jpeg"/><Relationship Id="rId14" Type="http://schemas.openxmlformats.org/officeDocument/2006/relationships/hyperlink" Target="http://image.baidu.com/i?ct=503316480&amp;z=&amp;tn=baiduimagedetail&amp;word=%BF%A8%CD%A8dongwu%CD%BC%C6%AC&amp;in=20514&amp;cl=2&amp;lm=-1&amp;pn=173&amp;rn=1&amp;di=43267749451&amp;ln=2000&amp;fr=&amp;fm=&amp;fmq=1325154824422_R&amp;ic=&amp;s=&amp;se=&amp;sme=0&amp;tab=&amp;width=&amp;height=&amp;face=&amp;is=&amp;istype=" TargetMode="External"/><Relationship Id="rId13" Type="http://schemas.openxmlformats.org/officeDocument/2006/relationships/image" Target="../media/image7.jpeg"/><Relationship Id="rId12" Type="http://schemas.openxmlformats.org/officeDocument/2006/relationships/hyperlink" Target="http://image.baidu.com/i?ct=503316480&amp;z=&amp;tn=baiduimagedetail&amp;word=%BF%A8%CD%A8dongwu%CD%BC%C6%AC&amp;in=29558&amp;cl=2&amp;lm=-1&amp;pn=92&amp;rn=1&amp;di=98180381656&amp;ln=2000&amp;fr=&amp;fm=&amp;fmq=1325154824422_R&amp;ic=&amp;s=&amp;se=&amp;sme=0&amp;tab=&amp;width=&amp;height=&amp;face=&amp;is=&amp;istype=" TargetMode="External"/><Relationship Id="rId11" Type="http://schemas.openxmlformats.org/officeDocument/2006/relationships/image" Target="../media/image6.jpeg"/><Relationship Id="rId10" Type="http://schemas.openxmlformats.org/officeDocument/2006/relationships/hyperlink" Target="http://image.baidu.com/i?ct=503316480&amp;z=&amp;tn=baiduimagedetail&amp;word=%BF%A8%CD%A8dongwu%CD%BC%C6%AC&amp;in=32043&amp;cl=2&amp;lm=-1&amp;pn=67&amp;rn=1&amp;di=62990338921&amp;ln=2000&amp;fr=&amp;fm=&amp;fmq=1325154824422_R&amp;ic=&amp;s=&amp;se=&amp;sme=0&amp;tab=&amp;width=&amp;height=&amp;face=&amp;is=&amp;istype=" TargetMode="Externa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17.jpeg"/><Relationship Id="rId7" Type="http://schemas.openxmlformats.org/officeDocument/2006/relationships/image" Target="../media/image16.jpeg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图片 13313" descr="200912201723307899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矩形 13314"/>
          <p:cNvSpPr/>
          <p:nvPr/>
        </p:nvSpPr>
        <p:spPr>
          <a:xfrm>
            <a:off x="2916238" y="765175"/>
            <a:ext cx="3455987" cy="5032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80008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8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 can match</a:t>
            </a:r>
            <a:endParaRPr lang="zh-CN" altLang="en-US" sz="3600" b="1">
              <a:ln w="9525" cap="flat" cmpd="sng">
                <a:solidFill>
                  <a:srgbClr val="800080"/>
                </a:solidFill>
                <a:prstDash val="solid"/>
                <a:headEnd type="none" w="med" len="med"/>
                <a:tailEnd type="none" w="med" len="med"/>
              </a:ln>
              <a:solidFill>
                <a:srgbClr val="80008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3316" name="图片 13315" descr="u=3120940706,2613214441&amp;fm=0&amp;gp=0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388" y="5516563"/>
            <a:ext cx="1116012" cy="8112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7" name="图片 13316" descr="u=1254702299,816472183&amp;fm=0&amp;gp=0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113" y="4221163"/>
            <a:ext cx="1223962" cy="917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8" name="图片 13317" descr="u=784499452,2555020272&amp;fm=0&amp;gp=0">
            <a:hlinkClick r:id="rId6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0113" y="2060575"/>
            <a:ext cx="1333500" cy="838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9" name="图片 13318" descr="u=2509689443,4241629238&amp;fm=0&amp;gp=0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92950" y="3357563"/>
            <a:ext cx="1117600" cy="8143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20" name="图片 13319" descr="u=3544813725,2469520825&amp;fm=0&amp;gp=0">
            <a:hlinkClick r:id="rId10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00113" y="3068638"/>
            <a:ext cx="1190625" cy="8937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21" name="图片 13320" descr="u=2620272303,2032418654&amp;fm=0&amp;gp=0">
            <a:hlinkClick r:id="rId12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092950" y="2166938"/>
            <a:ext cx="1117600" cy="917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22" name="图片 13321" descr="u=992846096,1040029219&amp;fm=0&amp;gp=0">
            <a:hlinkClick r:id="rId14"/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092950" y="4365625"/>
            <a:ext cx="1190625" cy="8175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23" name="图片 13322" descr="u=628097878,1089743441&amp;fm=0&amp;gp=0">
            <a:hlinkClick r:id="rId16"/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27088" y="5445125"/>
            <a:ext cx="1296987" cy="771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24" name="文本框 13323"/>
          <p:cNvSpPr txBox="1"/>
          <p:nvPr/>
        </p:nvSpPr>
        <p:spPr>
          <a:xfrm>
            <a:off x="3362325" y="2230438"/>
            <a:ext cx="458788" cy="92075"/>
          </a:xfrm>
          <a:prstGeom prst="rect">
            <a:avLst/>
          </a:prstGeom>
          <a:noFill/>
          <a:ln w="9525">
            <a:noFill/>
          </a:ln>
        </p:spPr>
        <p:txBody>
          <a:bodyPr vert="eaVert" wrap="none" anchor="t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25" name="文本框 13324"/>
          <p:cNvSpPr txBox="1"/>
          <p:nvPr/>
        </p:nvSpPr>
        <p:spPr>
          <a:xfrm>
            <a:off x="3492500" y="1844675"/>
            <a:ext cx="2251075" cy="4486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>
                <a:latin typeface="Arial" panose="020B0604020202020204" pitchFamily="34" charset="0"/>
              </a:rPr>
              <a:t>  </a:t>
            </a:r>
            <a:r>
              <a:rPr lang="en-US" altLang="zh-CN" sz="3600" b="1">
                <a:solidFill>
                  <a:srgbClr val="000099"/>
                </a:solidFill>
                <a:latin typeface="Arial" panose="020B0604020202020204" pitchFamily="34" charset="0"/>
              </a:rPr>
              <a:t>A</a:t>
            </a:r>
            <a:r>
              <a:rPr lang="en-US" altLang="zh-CN" sz="3200" b="1">
                <a:solidFill>
                  <a:srgbClr val="000099"/>
                </a:solidFill>
                <a:latin typeface="Arial" panose="020B0604020202020204" pitchFamily="34" charset="0"/>
              </a:rPr>
              <a:t> . </a:t>
            </a:r>
            <a:r>
              <a:rPr lang="en-US" altLang="zh-CN" sz="3600" b="1">
                <a:solidFill>
                  <a:srgbClr val="000099"/>
                </a:solidFill>
                <a:latin typeface="Arial" panose="020B0604020202020204" pitchFamily="34" charset="0"/>
              </a:rPr>
              <a:t>one       </a:t>
            </a:r>
            <a:endParaRPr lang="en-US" altLang="zh-CN" sz="36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r>
              <a:rPr lang="en-US" altLang="zh-CN" sz="3600" b="1">
                <a:solidFill>
                  <a:srgbClr val="000099"/>
                </a:solidFill>
                <a:latin typeface="Arial" panose="020B0604020202020204" pitchFamily="34" charset="0"/>
              </a:rPr>
              <a:t> B. two</a:t>
            </a:r>
            <a:endParaRPr lang="en-US" altLang="zh-CN" sz="36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r>
              <a:rPr lang="en-US" altLang="zh-CN" sz="3600" b="1">
                <a:solidFill>
                  <a:srgbClr val="000099"/>
                </a:solidFill>
                <a:latin typeface="Arial" panose="020B0604020202020204" pitchFamily="34" charset="0"/>
              </a:rPr>
              <a:t> C. three   </a:t>
            </a:r>
            <a:endParaRPr lang="en-US" altLang="zh-CN" sz="36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r>
              <a:rPr lang="en-US" altLang="zh-CN" sz="3600" b="1">
                <a:solidFill>
                  <a:srgbClr val="000099"/>
                </a:solidFill>
                <a:latin typeface="Arial" panose="020B0604020202020204" pitchFamily="34" charset="0"/>
              </a:rPr>
              <a:t> D. four</a:t>
            </a:r>
            <a:endParaRPr lang="en-US" altLang="zh-CN" sz="36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r>
              <a:rPr lang="en-US" altLang="zh-CN" sz="3600" b="1">
                <a:solidFill>
                  <a:srgbClr val="000099"/>
                </a:solidFill>
                <a:latin typeface="Arial" panose="020B0604020202020204" pitchFamily="34" charset="0"/>
              </a:rPr>
              <a:t> E. five      </a:t>
            </a:r>
            <a:endParaRPr lang="en-US" altLang="zh-CN" sz="36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r>
              <a:rPr lang="en-US" altLang="zh-CN" sz="3600" b="1">
                <a:solidFill>
                  <a:srgbClr val="000099"/>
                </a:solidFill>
                <a:latin typeface="Arial" panose="020B0604020202020204" pitchFamily="34" charset="0"/>
              </a:rPr>
              <a:t> F. six</a:t>
            </a:r>
            <a:endParaRPr lang="en-US" altLang="zh-CN" sz="36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r>
              <a:rPr lang="en-US" altLang="zh-CN" sz="3600" b="1">
                <a:solidFill>
                  <a:srgbClr val="000099"/>
                </a:solidFill>
                <a:latin typeface="Arial" panose="020B0604020202020204" pitchFamily="34" charset="0"/>
              </a:rPr>
              <a:t> G. seven  </a:t>
            </a:r>
            <a:endParaRPr lang="en-US" altLang="zh-CN" sz="36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r>
              <a:rPr lang="en-US" altLang="zh-CN" sz="3600" b="1">
                <a:solidFill>
                  <a:srgbClr val="000099"/>
                </a:solidFill>
                <a:latin typeface="Arial" panose="020B0604020202020204" pitchFamily="34" charset="0"/>
              </a:rPr>
              <a:t> H. eight</a:t>
            </a:r>
            <a:endParaRPr lang="en-US" altLang="zh-CN" sz="3600" b="1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13326" name="直接连接符 13325"/>
          <p:cNvSpPr/>
          <p:nvPr/>
        </p:nvSpPr>
        <p:spPr>
          <a:xfrm flipV="1">
            <a:off x="2124075" y="2276475"/>
            <a:ext cx="1727200" cy="165735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27" name="直接连接符 13326"/>
          <p:cNvSpPr/>
          <p:nvPr/>
        </p:nvSpPr>
        <p:spPr>
          <a:xfrm flipV="1">
            <a:off x="2124075" y="4508500"/>
            <a:ext cx="1655763" cy="6492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28" name="直接连接符 13327"/>
          <p:cNvSpPr/>
          <p:nvPr/>
        </p:nvSpPr>
        <p:spPr>
          <a:xfrm>
            <a:off x="2266950" y="2781300"/>
            <a:ext cx="1512888" cy="26638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29" name="直接连接符 13328"/>
          <p:cNvSpPr/>
          <p:nvPr/>
        </p:nvSpPr>
        <p:spPr>
          <a:xfrm>
            <a:off x="2124075" y="6021388"/>
            <a:ext cx="15843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30" name="直接连接符 13329"/>
          <p:cNvSpPr/>
          <p:nvPr/>
        </p:nvSpPr>
        <p:spPr>
          <a:xfrm flipH="1">
            <a:off x="5364163" y="2636838"/>
            <a:ext cx="1728787" cy="6477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31" name="直接连接符 13330"/>
          <p:cNvSpPr/>
          <p:nvPr/>
        </p:nvSpPr>
        <p:spPr>
          <a:xfrm flipH="1">
            <a:off x="4787900" y="3860800"/>
            <a:ext cx="2305050" cy="11525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32" name="直接连接符 13331"/>
          <p:cNvSpPr/>
          <p:nvPr/>
        </p:nvSpPr>
        <p:spPr>
          <a:xfrm flipH="1" flipV="1">
            <a:off x="5003800" y="2852738"/>
            <a:ext cx="2089150" cy="19446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33" name="直接连接符 13332"/>
          <p:cNvSpPr/>
          <p:nvPr/>
        </p:nvSpPr>
        <p:spPr>
          <a:xfrm flipH="1" flipV="1">
            <a:off x="5076825" y="3933825"/>
            <a:ext cx="2087563" cy="20875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6082" name="图片 46081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92500" y="333375"/>
            <a:ext cx="457200" cy="1162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6083" name="图片 46082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3375"/>
            <a:ext cx="619125" cy="1133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6084" name="图片 46083" descr="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7050" y="476250"/>
            <a:ext cx="1000125" cy="1038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6085" name="图片 46084" descr="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550" y="404813"/>
            <a:ext cx="828675" cy="1028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6086" name="图片 46085" descr="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1500" y="549275"/>
            <a:ext cx="838200" cy="8953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6087" name="图片 46086" descr="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9613" y="549275"/>
            <a:ext cx="1152525" cy="914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6088" name="图片 46087" descr="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1013" y="549275"/>
            <a:ext cx="904875" cy="962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6089" name="图片 46088" descr="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40200" y="476250"/>
            <a:ext cx="146685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6090" name="文本框 46089"/>
          <p:cNvSpPr txBox="1"/>
          <p:nvPr/>
        </p:nvSpPr>
        <p:spPr>
          <a:xfrm>
            <a:off x="323850" y="4365625"/>
            <a:ext cx="1031875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latin typeface="Arial" panose="020B0604020202020204" pitchFamily="34" charset="0"/>
              </a:rPr>
              <a:t>one</a:t>
            </a:r>
            <a:endParaRPr lang="en-US" altLang="zh-CN" sz="4000">
              <a:latin typeface="Arial" panose="020B0604020202020204" pitchFamily="34" charset="0"/>
            </a:endParaRPr>
          </a:p>
        </p:txBody>
      </p:sp>
      <p:sp>
        <p:nvSpPr>
          <p:cNvPr id="46091" name="文本框 46090"/>
          <p:cNvSpPr txBox="1"/>
          <p:nvPr/>
        </p:nvSpPr>
        <p:spPr>
          <a:xfrm>
            <a:off x="684213" y="5516563"/>
            <a:ext cx="1343025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latin typeface="Arial" panose="020B0604020202020204" pitchFamily="34" charset="0"/>
              </a:rPr>
              <a:t>three</a:t>
            </a:r>
            <a:endParaRPr lang="en-US" altLang="zh-CN" sz="4000">
              <a:latin typeface="Arial" panose="020B0604020202020204" pitchFamily="34" charset="0"/>
            </a:endParaRPr>
          </a:p>
        </p:txBody>
      </p:sp>
      <p:sp>
        <p:nvSpPr>
          <p:cNvPr id="46092" name="文本框 46091"/>
          <p:cNvSpPr txBox="1"/>
          <p:nvPr/>
        </p:nvSpPr>
        <p:spPr>
          <a:xfrm>
            <a:off x="3203575" y="4365625"/>
            <a:ext cx="9747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000">
                <a:latin typeface="Arial" panose="020B0604020202020204" pitchFamily="34" charset="0"/>
              </a:rPr>
              <a:t>two</a:t>
            </a:r>
            <a:endParaRPr lang="en-US" altLang="zh-CN" sz="4000">
              <a:latin typeface="Arial" panose="020B0604020202020204" pitchFamily="34" charset="0"/>
            </a:endParaRPr>
          </a:p>
        </p:txBody>
      </p:sp>
      <p:sp>
        <p:nvSpPr>
          <p:cNvPr id="46093" name="文本框 46092"/>
          <p:cNvSpPr txBox="1"/>
          <p:nvPr/>
        </p:nvSpPr>
        <p:spPr>
          <a:xfrm>
            <a:off x="2916238" y="5516563"/>
            <a:ext cx="974725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latin typeface="Arial" panose="020B0604020202020204" pitchFamily="34" charset="0"/>
              </a:rPr>
              <a:t>five</a:t>
            </a:r>
            <a:endParaRPr lang="en-US" altLang="zh-CN" sz="4000">
              <a:latin typeface="Arial" panose="020B0604020202020204" pitchFamily="34" charset="0"/>
            </a:endParaRPr>
          </a:p>
        </p:txBody>
      </p:sp>
      <p:sp>
        <p:nvSpPr>
          <p:cNvPr id="46094" name="文本框 46093"/>
          <p:cNvSpPr txBox="1"/>
          <p:nvPr/>
        </p:nvSpPr>
        <p:spPr>
          <a:xfrm>
            <a:off x="5508625" y="4292600"/>
            <a:ext cx="804863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latin typeface="Arial" panose="020B0604020202020204" pitchFamily="34" charset="0"/>
              </a:rPr>
              <a:t>six</a:t>
            </a:r>
            <a:endParaRPr lang="en-US" altLang="zh-CN" sz="4000">
              <a:latin typeface="Arial" panose="020B0604020202020204" pitchFamily="34" charset="0"/>
            </a:endParaRPr>
          </a:p>
        </p:txBody>
      </p:sp>
      <p:sp>
        <p:nvSpPr>
          <p:cNvPr id="46095" name="文本框 46094"/>
          <p:cNvSpPr txBox="1"/>
          <p:nvPr/>
        </p:nvSpPr>
        <p:spPr>
          <a:xfrm>
            <a:off x="6567488" y="5233988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46096" name="文本框 46095"/>
          <p:cNvSpPr txBox="1"/>
          <p:nvPr/>
        </p:nvSpPr>
        <p:spPr>
          <a:xfrm>
            <a:off x="4716463" y="5589588"/>
            <a:ext cx="1539875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latin typeface="Arial" panose="020B0604020202020204" pitchFamily="34" charset="0"/>
              </a:rPr>
              <a:t>seven</a:t>
            </a:r>
            <a:endParaRPr lang="en-US" altLang="zh-CN" sz="4000">
              <a:latin typeface="Arial" panose="020B0604020202020204" pitchFamily="34" charset="0"/>
            </a:endParaRPr>
          </a:p>
        </p:txBody>
      </p:sp>
      <p:sp>
        <p:nvSpPr>
          <p:cNvPr id="46097" name="文本框 46096"/>
          <p:cNvSpPr txBox="1"/>
          <p:nvPr/>
        </p:nvSpPr>
        <p:spPr>
          <a:xfrm>
            <a:off x="7812088" y="4365625"/>
            <a:ext cx="10604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latin typeface="Arial" panose="020B0604020202020204" pitchFamily="34" charset="0"/>
              </a:rPr>
              <a:t>four</a:t>
            </a:r>
            <a:endParaRPr lang="en-US" altLang="zh-CN" sz="4000">
              <a:latin typeface="Arial" panose="020B0604020202020204" pitchFamily="34" charset="0"/>
            </a:endParaRPr>
          </a:p>
        </p:txBody>
      </p:sp>
      <p:sp>
        <p:nvSpPr>
          <p:cNvPr id="46098" name="文本框 46097"/>
          <p:cNvSpPr txBox="1"/>
          <p:nvPr/>
        </p:nvSpPr>
        <p:spPr>
          <a:xfrm>
            <a:off x="7092950" y="5589588"/>
            <a:ext cx="1285875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latin typeface="Arial" panose="020B0604020202020204" pitchFamily="34" charset="0"/>
              </a:rPr>
              <a:t>eight</a:t>
            </a:r>
            <a:endParaRPr lang="en-US" altLang="zh-CN" sz="4000">
              <a:latin typeface="Arial" panose="020B0604020202020204" pitchFamily="34" charset="0"/>
            </a:endParaRPr>
          </a:p>
        </p:txBody>
      </p:sp>
      <p:sp>
        <p:nvSpPr>
          <p:cNvPr id="46099" name="直接连接符 46098"/>
          <p:cNvSpPr/>
          <p:nvPr/>
        </p:nvSpPr>
        <p:spPr>
          <a:xfrm>
            <a:off x="395288" y="1628775"/>
            <a:ext cx="3024187" cy="28797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6100" name="直接连接符 46099"/>
          <p:cNvSpPr/>
          <p:nvPr/>
        </p:nvSpPr>
        <p:spPr>
          <a:xfrm>
            <a:off x="1476375" y="1484313"/>
            <a:ext cx="6480175" cy="30241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6101" name="直接连接符 46100"/>
          <p:cNvSpPr/>
          <p:nvPr/>
        </p:nvSpPr>
        <p:spPr>
          <a:xfrm>
            <a:off x="2700338" y="1341438"/>
            <a:ext cx="3024187" cy="30241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6102" name="直接连接符 46101"/>
          <p:cNvSpPr/>
          <p:nvPr/>
        </p:nvSpPr>
        <p:spPr>
          <a:xfrm flipH="1">
            <a:off x="1042988" y="1557338"/>
            <a:ext cx="2665412" cy="29511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6103" name="直接连接符 46102"/>
          <p:cNvSpPr/>
          <p:nvPr/>
        </p:nvSpPr>
        <p:spPr>
          <a:xfrm>
            <a:off x="4859338" y="1484313"/>
            <a:ext cx="2520950" cy="417671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6104" name="直接连接符 46103"/>
          <p:cNvSpPr/>
          <p:nvPr/>
        </p:nvSpPr>
        <p:spPr>
          <a:xfrm flipH="1">
            <a:off x="3779838" y="1484313"/>
            <a:ext cx="2447925" cy="42497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6105" name="直接连接符 46104"/>
          <p:cNvSpPr/>
          <p:nvPr/>
        </p:nvSpPr>
        <p:spPr>
          <a:xfrm flipH="1">
            <a:off x="1835150" y="1484313"/>
            <a:ext cx="5041900" cy="403225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6106" name="直接连接符 46105"/>
          <p:cNvSpPr/>
          <p:nvPr/>
        </p:nvSpPr>
        <p:spPr>
          <a:xfrm flipH="1">
            <a:off x="5940425" y="1628775"/>
            <a:ext cx="2447925" cy="403225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WPS 演示</Application>
  <PresentationFormat/>
  <Paragraphs>27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Arial Unicode MS</vt:lpstr>
      <vt:lpstr>Calibri</vt:lpstr>
      <vt:lpstr>Times New Roman</vt:lpstr>
      <vt:lpstr>1_默认设计模板</vt:lpstr>
      <vt:lpstr>2_默认设计模板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2018-10-28T06:56:44Z</dcterms:created>
  <dcterms:modified xsi:type="dcterms:W3CDTF">2018-10-28T06:57:39Z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