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10" r:id="rId3"/>
    <p:sldId id="311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03BD"/>
    <a:srgbClr val="FF3300"/>
    <a:srgbClr val="5845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10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F0862-030E-4F8C-B962-CCAE867EC067}" type="datetimeFigureOut">
              <a:rPr lang="zh-CN" altLang="en-US" smtClean="0"/>
              <a:pPr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D8466-7C7A-44BD-A720-588304B1A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5845C7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ctrTitle"/>
          </p:nvPr>
        </p:nvSpPr>
        <p:spPr>
          <a:xfrm>
            <a:off x="142844" y="142876"/>
            <a:ext cx="5357818" cy="85723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zh-CN" altLang="en-US" sz="2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统编版小学</a:t>
            </a:r>
            <a:r>
              <a:rPr lang="zh-CN" altLang="en-US" sz="2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语文一年级上册</a:t>
            </a:r>
            <a:endParaRPr lang="zh-CN" altLang="en-US" sz="2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0" y="1428742"/>
            <a:ext cx="9144000" cy="194668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lnSpc>
                <a:spcPts val="6500"/>
              </a:lnSpc>
            </a:pPr>
            <a:r>
              <a:rPr lang="zh-CN" altLang="en-US" sz="45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复韵母中的双胞胎</a:t>
            </a:r>
            <a:endParaRPr lang="en-US" altLang="zh-CN" sz="45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6500"/>
              </a:lnSpc>
            </a:pPr>
            <a:r>
              <a:rPr lang="en-US" altLang="zh-CN" sz="35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en-US" altLang="zh-CN" sz="4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4500" b="1" dirty="0" err="1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ui</a:t>
            </a:r>
            <a:r>
              <a:rPr lang="en-US" altLang="zh-CN" sz="45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4500" b="1" dirty="0" err="1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iu</a:t>
            </a:r>
            <a:r>
              <a:rPr lang="en-US" altLang="zh-CN" sz="45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 </a:t>
            </a:r>
            <a:r>
              <a:rPr lang="en-US" altLang="zh-CN" sz="4500" b="1" dirty="0" err="1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ei</a:t>
            </a:r>
            <a:r>
              <a:rPr lang="en-US" altLang="zh-CN" sz="45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4500" b="1" dirty="0" err="1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ie</a:t>
            </a:r>
            <a:r>
              <a:rPr lang="en-US" altLang="zh-CN" sz="45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45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巧分辨</a:t>
            </a:r>
            <a:endParaRPr lang="en-US" altLang="zh-CN" sz="45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4000528"/>
            <a:ext cx="9144000" cy="85723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0" y="3857652"/>
            <a:ext cx="9144000" cy="8572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</a:rPr>
              <a:t>配套练习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500">
              <a:solidFill>
                <a:srgbClr val="0303BD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2" y="0"/>
            <a:ext cx="9144000" cy="51435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35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303BD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457200" y="142858"/>
            <a:ext cx="8229600" cy="85725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+mj-cs"/>
              </a:rPr>
              <a:t>拼一拼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  <p:pic>
        <p:nvPicPr>
          <p:cNvPr id="12" name="Picture 2" descr="dy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60" y="357172"/>
            <a:ext cx="1676400" cy="53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>
          <a:xfrm>
            <a:off x="1324066" y="1785932"/>
            <a:ext cx="2517164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h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ēi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f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ěi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b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èi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53090" y="1785932"/>
            <a:ext cx="2747868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d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ié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q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iě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m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iè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24066" y="1142990"/>
            <a:ext cx="2659702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h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uī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t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uǐ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sh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uì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53090" y="1142990"/>
            <a:ext cx="2603598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d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iū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x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iù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l</a:t>
            </a:r>
            <a:r>
              <a:rPr lang="en-US" altLang="zh-CN" sz="3500" b="1" dirty="0" err="1" smtClean="0">
                <a:solidFill>
                  <a:srgbClr val="FF0000"/>
                </a:solidFill>
                <a:ea typeface="华文楷体" pitchFamily="2" charset="-122"/>
              </a:rPr>
              <a:t>iú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43438" y="2571750"/>
            <a:ext cx="1714512" cy="107157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6500826" y="2571750"/>
            <a:ext cx="1714512" cy="1071570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857224" y="2571750"/>
            <a:ext cx="1714512" cy="1071570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2714612" y="2571750"/>
            <a:ext cx="1714512" cy="1071570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857224" y="3643320"/>
            <a:ext cx="1648208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shuǐ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niú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71173" y="3643320"/>
            <a:ext cx="1343637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c ì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xiù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30743" y="3643320"/>
            <a:ext cx="1521250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wéi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jīn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643702" y="3643320"/>
            <a:ext cx="1252266" cy="630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qié</a:t>
            </a:r>
            <a:r>
              <a:rPr lang="en-US" altLang="zh-CN" sz="3500" b="1" dirty="0" smtClean="0">
                <a:solidFill>
                  <a:srgbClr val="0303BD"/>
                </a:solidFill>
                <a:ea typeface="华文楷体" pitchFamily="2" charset="-122"/>
              </a:rPr>
              <a:t>  </a:t>
            </a:r>
            <a:r>
              <a:rPr lang="en-US" altLang="zh-CN" sz="3500" b="1" dirty="0" err="1" smtClean="0">
                <a:solidFill>
                  <a:srgbClr val="0303BD"/>
                </a:solidFill>
                <a:ea typeface="华文楷体" pitchFamily="2" charset="-122"/>
              </a:rPr>
              <a:t>zi</a:t>
            </a:r>
            <a:endParaRPr lang="zh-CN" altLang="en-US" sz="3500" b="1" dirty="0" err="1" smtClean="0">
              <a:solidFill>
                <a:srgbClr val="FF0000"/>
              </a:solidFill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21" grpId="0" animBg="1"/>
      <p:bldP spid="22" grpId="0" animBg="1"/>
      <p:bldP spid="23" grpId="0" animBg="1"/>
      <p:bldP spid="24" grpId="0" animBg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57159" y="714362"/>
            <a:ext cx="800105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endParaRPr lang="zh-CN" altLang="en-US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  <a:p>
            <a:pPr lvl="0" indent="295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）用自己的话说说，复韵母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ui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iu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ei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ie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的区别；</a:t>
            </a:r>
            <a:endParaRPr lang="zh-CN" altLang="en-US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  <a:p>
            <a:pPr lvl="0" indent="295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）对着同学、老师拼读，进行单音节拼读，看是否能拼读正确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：</a:t>
            </a:r>
            <a:endParaRPr lang="zh-CN" altLang="en-US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  <a:p>
            <a:pPr lvl="0" indent="295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贵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ɡuì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税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shuì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追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zhuī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</a:t>
            </a:r>
            <a:endParaRPr lang="en-US" altLang="zh-CN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  <a:p>
            <a:pPr lvl="0" indent="295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美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měi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魅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mèi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北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běi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 </a:t>
            </a:r>
            <a:endParaRPr lang="en-US" altLang="zh-CN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  <a:p>
            <a:pPr lvl="0" indent="295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修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xiū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牛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niú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流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liú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 </a:t>
            </a:r>
            <a:endParaRPr lang="en-US" altLang="zh-CN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  <a:p>
            <a:pPr lvl="0" indent="295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   别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bié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  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贴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tiē</a:t>
            </a:r>
            <a:r>
              <a:rPr lang="en-US" altLang="zh-CN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 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灭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miè</a:t>
            </a:r>
            <a:endParaRPr lang="en-US" altLang="zh-CN" sz="2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110</Words>
  <Application>Microsoft Office PowerPoint</Application>
  <PresentationFormat>全屏显示(16:9)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统编版小学语文一年级上册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xtzj</dc:creator>
  <cp:lastModifiedBy>lpxx03</cp:lastModifiedBy>
  <cp:revision>149</cp:revision>
  <dcterms:created xsi:type="dcterms:W3CDTF">2016-11-29T05:29:11Z</dcterms:created>
  <dcterms:modified xsi:type="dcterms:W3CDTF">2018-10-28T07:13:49Z</dcterms:modified>
</cp:coreProperties>
</file>