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9" r:id="rId6"/>
    <p:sldId id="258" r:id="rId7"/>
    <p:sldId id="263" r:id="rId8"/>
    <p:sldId id="264" r:id="rId9"/>
    <p:sldId id="270" r:id="rId10"/>
    <p:sldId id="265" r:id="rId11"/>
    <p:sldId id="266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832"/>
    <a:srgbClr val="DF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4737"/>
  </p:normalViewPr>
  <p:slideViewPr>
    <p:cSldViewPr snapToGrid="0" snapToObjects="1">
      <p:cViewPr>
        <p:scale>
          <a:sx n="100" d="100"/>
          <a:sy n="100" d="100"/>
        </p:scale>
        <p:origin x="14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93FB-6372-2142-A188-306E7865B1A6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F398-C15F-644A-9965-C7E47A485A8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382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F398-C15F-644A-9965-C7E47A485A8A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721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08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243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825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63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01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21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585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10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23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13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60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51BC-2B1C-2B42-85F0-067294BA1B95}" type="datetimeFigureOut">
              <a:rPr kumimoji="1" lang="zh-CN" altLang="en-US" smtClean="0"/>
              <a:t>2018/10/28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EF4A-5241-3F4F-97E9-04DEE2CDA6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568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8000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听听，秋的声音</a:t>
            </a:r>
            <a:endParaRPr kumimoji="1" lang="zh-CN" altLang="en-US" sz="8000" dirty="0">
              <a:solidFill>
                <a:schemeClr val="accent2">
                  <a:lumMod val="50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5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4"/>
    </mc:Choice>
    <mc:Fallback xmlns="">
      <p:transition spd="slow" advTm="411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51120" y="1600200"/>
            <a:ext cx="664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 smtClean="0">
                <a:latin typeface="KaiTi" charset="-122"/>
                <a:ea typeface="KaiTi" charset="-122"/>
                <a:cs typeface="KaiTi" charset="-122"/>
              </a:rPr>
              <a:t>秋天还有什么声音呢？</a:t>
            </a:r>
            <a:endParaRPr kumimoji="1" lang="zh-CN" altLang="en-US" sz="5400" dirty="0"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4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2"/>
    </mc:Choice>
    <mc:Fallback xmlns="">
      <p:transition spd="slow" advTm="671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r="9394" b="5401"/>
          <a:stretch/>
        </p:blipFill>
        <p:spPr>
          <a:xfrm>
            <a:off x="640703" y="3407055"/>
            <a:ext cx="4602480" cy="33137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3" y="259080"/>
            <a:ext cx="4602480" cy="2971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r="12702" b="10902"/>
          <a:stretch/>
        </p:blipFill>
        <p:spPr>
          <a:xfrm>
            <a:off x="6126480" y="3407055"/>
            <a:ext cx="4465320" cy="331378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6454140" y="1219200"/>
            <a:ext cx="3810000" cy="1600200"/>
            <a:chOff x="6454140" y="1188720"/>
            <a:chExt cx="3810000" cy="1600200"/>
          </a:xfrm>
        </p:grpSpPr>
        <p:sp>
          <p:nvSpPr>
            <p:cNvPr id="8" name="椭圆 7"/>
            <p:cNvSpPr/>
            <p:nvPr/>
          </p:nvSpPr>
          <p:spPr>
            <a:xfrm>
              <a:off x="6454140" y="1188720"/>
              <a:ext cx="3810000" cy="1600200"/>
            </a:xfrm>
            <a:prstGeom prst="ellipse">
              <a:avLst/>
            </a:prstGeom>
            <a:solidFill>
              <a:srgbClr val="ED38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74310" y="152715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 smtClean="0">
                  <a:latin typeface="SimSun" charset="-122"/>
                  <a:ea typeface="SimSun" charset="-122"/>
                  <a:cs typeface="SimSun" charset="-122"/>
                </a:rPr>
                <a:t>菊花</a:t>
              </a:r>
              <a:endParaRPr kumimoji="1" lang="zh-CN" altLang="en-US" sz="5400" b="1" dirty="0"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8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7"/>
    </mc:Choice>
    <mc:Fallback xmlns="">
      <p:transition spd="slow" advTm="12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1043940" y="975360"/>
            <a:ext cx="3810000" cy="1600200"/>
            <a:chOff x="6454140" y="1188720"/>
            <a:chExt cx="3810000" cy="1600200"/>
          </a:xfrm>
        </p:grpSpPr>
        <p:sp>
          <p:nvSpPr>
            <p:cNvPr id="5" name="椭圆 4"/>
            <p:cNvSpPr/>
            <p:nvPr/>
          </p:nvSpPr>
          <p:spPr>
            <a:xfrm>
              <a:off x="6454140" y="1188720"/>
              <a:ext cx="3810000" cy="1600200"/>
            </a:xfrm>
            <a:prstGeom prst="ellipse">
              <a:avLst/>
            </a:prstGeom>
            <a:solidFill>
              <a:srgbClr val="ED38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74310" y="152715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 smtClean="0">
                  <a:latin typeface="SimSun" charset="-122"/>
                  <a:ea typeface="SimSun" charset="-122"/>
                  <a:cs typeface="SimSun" charset="-122"/>
                </a:rPr>
                <a:t>果实</a:t>
              </a:r>
              <a:endParaRPr kumimoji="1" lang="zh-CN" altLang="en-US" sz="5400" b="1" dirty="0"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70707"/>
            <a:ext cx="4785360" cy="28074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781038"/>
            <a:ext cx="4945380" cy="26948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3781038"/>
            <a:ext cx="3985628" cy="2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0"/>
    </mc:Choice>
    <mc:Fallback xmlns="">
      <p:transition spd="slow" advTm="1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076700" y="350190"/>
            <a:ext cx="3810000" cy="1600529"/>
            <a:chOff x="6957060" y="654990"/>
            <a:chExt cx="3810000" cy="1600529"/>
          </a:xfrm>
        </p:grpSpPr>
        <p:sp>
          <p:nvSpPr>
            <p:cNvPr id="3" name="椭圆 2"/>
            <p:cNvSpPr/>
            <p:nvPr/>
          </p:nvSpPr>
          <p:spPr>
            <a:xfrm>
              <a:off x="6957060" y="654990"/>
              <a:ext cx="3810000" cy="1600529"/>
            </a:xfrm>
            <a:prstGeom prst="ellipse">
              <a:avLst/>
            </a:prstGeom>
            <a:solidFill>
              <a:srgbClr val="ED38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77230" y="85659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5400" b="1" dirty="0" smtClean="0">
                  <a:latin typeface="SimSun" charset="-122"/>
                  <a:ea typeface="SimSun" charset="-122"/>
                  <a:cs typeface="SimSun" charset="-122"/>
                </a:rPr>
                <a:t>麦子</a:t>
              </a:r>
              <a:endParaRPr kumimoji="1" lang="zh-CN" altLang="en-US" sz="5400" b="1" dirty="0"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"/>
          <a:stretch/>
        </p:blipFill>
        <p:spPr>
          <a:xfrm>
            <a:off x="2592070" y="2305053"/>
            <a:ext cx="6779260" cy="432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0"/>
    </mc:Choice>
    <mc:Fallback xmlns="">
      <p:transition spd="slow" advTm="166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37360" y="253968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900" dirty="0" smtClean="0">
                <a:latin typeface="KaiTi" charset="-122"/>
                <a:ea typeface="KaiTi" charset="-122"/>
                <a:cs typeface="KaiTi" charset="-122"/>
              </a:rPr>
              <a:t>   </a:t>
            </a:r>
            <a:r>
              <a:rPr lang="zh-CN" altLang="zh-CN" sz="4900" dirty="0" smtClean="0">
                <a:latin typeface="KaiTi" charset="-122"/>
                <a:ea typeface="KaiTi" charset="-122"/>
                <a:cs typeface="KaiTi" charset="-122"/>
              </a:rPr>
              <a:t>秋天</a:t>
            </a:r>
            <a:r>
              <a:rPr lang="zh-CN" altLang="zh-CN" sz="4900" dirty="0">
                <a:latin typeface="KaiTi" charset="-122"/>
                <a:ea typeface="KaiTi" charset="-122"/>
                <a:cs typeface="KaiTi" charset="-122"/>
              </a:rPr>
              <a:t>的声音还有许多呢，快去找找</a:t>
            </a:r>
            <a:r>
              <a:rPr lang="zh-CN" altLang="zh-CN" sz="4900" dirty="0" smtClean="0">
                <a:latin typeface="KaiTi" charset="-122"/>
                <a:ea typeface="KaiTi" charset="-122"/>
                <a:cs typeface="KaiTi" charset="-122"/>
              </a:rPr>
              <a:t>找</a:t>
            </a:r>
            <a:r>
              <a:rPr lang="zh-CN" altLang="en-US" sz="4900" dirty="0" smtClean="0">
                <a:latin typeface="KaiTi" charset="-122"/>
                <a:ea typeface="KaiTi" charset="-122"/>
                <a:cs typeface="KaiTi" charset="-122"/>
              </a:rPr>
              <a:t>它</a:t>
            </a:r>
            <a:r>
              <a:rPr lang="zh-CN" altLang="zh-CN" sz="4900" dirty="0" smtClean="0">
                <a:latin typeface="KaiTi" charset="-122"/>
                <a:ea typeface="KaiTi" charset="-122"/>
                <a:cs typeface="KaiTi" charset="-122"/>
              </a:rPr>
              <a:t>吧</a:t>
            </a:r>
            <a:r>
              <a:rPr lang="zh-CN" altLang="zh-CN" sz="4900" dirty="0">
                <a:latin typeface="KaiTi" charset="-122"/>
                <a:ea typeface="KaiTi" charset="-122"/>
                <a:cs typeface="KaiTi" charset="-122"/>
              </a:rPr>
              <a:t>，只要你用心去听，一定会</a:t>
            </a:r>
            <a:r>
              <a:rPr lang="zh-CN" altLang="zh-CN" sz="4900" dirty="0" smtClean="0">
                <a:latin typeface="KaiTi" charset="-122"/>
                <a:ea typeface="KaiTi" charset="-122"/>
                <a:cs typeface="KaiTi" charset="-122"/>
              </a:rPr>
              <a:t>听见的</a:t>
            </a:r>
            <a:r>
              <a:rPr lang="zh-CN" altLang="zh-CN" sz="4900" dirty="0">
                <a:latin typeface="SimSun" charset="-122"/>
                <a:ea typeface="SimSun" charset="-122"/>
                <a:cs typeface="SimSun" charset="-122"/>
              </a:rPr>
              <a:t>。</a:t>
            </a:r>
            <a:br>
              <a:rPr lang="zh-CN" altLang="zh-CN" sz="4900" dirty="0">
                <a:latin typeface="SimSun" charset="-122"/>
                <a:ea typeface="SimSun" charset="-122"/>
                <a:cs typeface="SimSun" charset="-122"/>
              </a:rPr>
            </a:br>
            <a:endParaRPr kumimoji="1" lang="zh-CN" altLang="en-US" sz="8000" dirty="0">
              <a:solidFill>
                <a:schemeClr val="accent2">
                  <a:lumMod val="50000"/>
                </a:schemeClr>
              </a:solidFill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30650"/>
            <a:ext cx="9144000" cy="1655762"/>
          </a:xfrm>
        </p:spPr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6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2"/>
    </mc:Choice>
    <mc:Fallback xmlns="">
      <p:transition spd="slow" advTm="142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" y="-496288"/>
            <a:ext cx="13051633" cy="73542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58112" y="1785937"/>
            <a:ext cx="5329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大树抖抖手臂，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“刷刷”，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是黄叶道别的声音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722396" y="1679256"/>
            <a:ext cx="5329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蟋蟀振动翅膀，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“㘗㘗”，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是和阳台告别的歌韵</a:t>
            </a: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。</a:t>
            </a:r>
          </a:p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1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9"/>
    </mc:Choice>
    <mc:Fallback xmlns="">
      <p:transition spd="slow" advTm="26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6" y="0"/>
            <a:ext cx="13051633" cy="735428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72337" y="1814512"/>
            <a:ext cx="5329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一排排大雁追上白云，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撒下一阵暖暖的叮咛；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一阵阵秋风掠过田野，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送来一片丰收的歌吟。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074216" y="1814511"/>
            <a:ext cx="5329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走进秋，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走进这辽阔的音乐厅，</a:t>
            </a:r>
          </a:p>
          <a:p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你好好地去听秋的声音。</a:t>
            </a:r>
          </a:p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1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9"/>
    </mc:Choice>
    <mc:Fallback xmlns="">
      <p:transition spd="slow" advTm="31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28985" y="1500186"/>
            <a:ext cx="5329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在每一片叶子里，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在每一朵小花上，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在每一滴汗水里，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在每一颗绽开的谷粒里。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328985" y="1223186"/>
            <a:ext cx="53292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从远方匆匆走来，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向远方匆匆走去。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我们听到了秋的声音。</a:t>
            </a:r>
          </a:p>
          <a:p>
            <a:endParaRPr kumimoji="1"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4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35"/>
    </mc:Choice>
    <mc:Fallback xmlns="">
      <p:transition spd="slow" advTm="35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60" y="-137160"/>
            <a:ext cx="12827317" cy="7498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83781" y="598022"/>
            <a:ext cx="53292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大树</a:t>
            </a:r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抖抖手臂，</a:t>
            </a:r>
          </a:p>
          <a:p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“刷刷”，</a:t>
            </a:r>
          </a:p>
          <a:p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是黄叶道别的声音</a:t>
            </a:r>
            <a:r>
              <a:rPr lang="zh-CN" altLang="en-US" b="1" dirty="0">
                <a:latin typeface="KaiTi" charset="-122"/>
                <a:ea typeface="KaiTi" charset="-122"/>
                <a:cs typeface="KaiTi" charset="-122"/>
              </a:rPr>
              <a:t>。</a:t>
            </a:r>
          </a:p>
          <a:p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89520" y="598022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pPr lvl="0"/>
            <a:r>
              <a:rPr lang="zh-CN" altLang="en-US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蟋蟀</a:t>
            </a:r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振动翅膀，</a:t>
            </a:r>
          </a:p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“㘗㘗”，</a:t>
            </a:r>
          </a:p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是和阳台告别的歌韵</a:t>
            </a:r>
            <a:r>
              <a:rPr lang="zh-CN" altLang="en-US" sz="2800" b="1" dirty="0">
                <a:latin typeface="KaiTi" charset="-122"/>
                <a:ea typeface="KaiTi" charset="-122"/>
                <a:cs typeface="KaiTi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7589520" y="342956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一排排</a:t>
            </a:r>
            <a:r>
              <a:rPr lang="zh-CN" altLang="en-US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大雁</a:t>
            </a:r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追上白云，</a:t>
            </a:r>
          </a:p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撒下一阵暖暖的叮咛；</a:t>
            </a:r>
          </a:p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一阵阵</a:t>
            </a:r>
            <a:r>
              <a:rPr lang="zh-CN" altLang="en-US" sz="3200" b="1" dirty="0">
                <a:solidFill>
                  <a:srgbClr val="FF0000"/>
                </a:solidFill>
                <a:latin typeface="KaiTi" charset="-122"/>
                <a:ea typeface="KaiTi" charset="-122"/>
                <a:cs typeface="KaiTi" charset="-122"/>
              </a:rPr>
              <a:t>秋风</a:t>
            </a:r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掠过田野，</a:t>
            </a:r>
          </a:p>
          <a:p>
            <a:pPr lvl="0"/>
            <a:r>
              <a:rPr lang="zh-CN" altLang="en-US" sz="3200" b="1" dirty="0">
                <a:latin typeface="KaiTi" charset="-122"/>
                <a:ea typeface="KaiTi" charset="-122"/>
                <a:cs typeface="KaiTi" charset="-122"/>
              </a:rPr>
              <a:t>送来一片丰收的歌吟。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0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2"/>
    </mc:Choice>
    <mc:Fallback xmlns="">
      <p:transition spd="slow" advTm="12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91200" y="24657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3600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可爱的叶子们告别大树，风中都是道别的话音，叶子们会说什么呢？ 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8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18"/>
    </mc:Choice>
    <mc:Fallback xmlns="">
      <p:transition spd="slow" advTm="272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87551" y="871536"/>
            <a:ext cx="5329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听听，</a:t>
            </a:r>
          </a:p>
          <a:p>
            <a:r>
              <a:rPr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秋的声音，</a:t>
            </a:r>
          </a:p>
          <a:p>
            <a:r>
              <a:rPr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蟋蟀振动翅膀，</a:t>
            </a:r>
          </a:p>
          <a:p>
            <a:r>
              <a:rPr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“㘗㘗”，</a:t>
            </a:r>
          </a:p>
          <a:p>
            <a:r>
              <a:rPr lang="zh-CN" altLang="en-US" sz="3600" b="1" dirty="0" smtClean="0">
                <a:latin typeface="KaiTi" charset="-122"/>
                <a:ea typeface="KaiTi" charset="-122"/>
                <a:cs typeface="KaiTi" charset="-122"/>
              </a:rPr>
              <a:t>是和阳台告别的歌韵</a:t>
            </a:r>
            <a:r>
              <a:rPr lang="zh-CN" altLang="en-US" sz="3200" b="1" dirty="0" smtClean="0">
                <a:latin typeface="KaiTi" charset="-122"/>
                <a:ea typeface="KaiTi" charset="-122"/>
                <a:cs typeface="KaiTi" charset="-122"/>
              </a:rPr>
              <a:t>。</a:t>
            </a:r>
          </a:p>
          <a:p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23760" y="466031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蟋蟀会唱些什么呢？</a:t>
            </a:r>
            <a:endParaRPr lang="en-US" altLang="zh-CN" sz="3200" dirty="0" smtClean="0">
              <a:solidFill>
                <a:schemeClr val="accent2">
                  <a:lumMod val="50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  <a:p>
            <a:r>
              <a:rPr lang="zh-CN" altLang="en-US" sz="3200" dirty="0" smtClean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唱歌时心情是怎样的呢？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1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01"/>
    </mc:Choice>
    <mc:Fallback xmlns="">
      <p:transition spd="slow" advTm="35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6820" y="2900094"/>
            <a:ext cx="10187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在每一滴</a:t>
            </a:r>
            <a:r>
              <a:rPr lang="zh-CN" altLang="zh-CN" sz="4000" b="1" u="sng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汗水</a:t>
            </a:r>
            <a:r>
              <a:rPr lang="zh-CN" altLang="zh-CN" sz="4000" b="1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里，在每一颗饱满的谷粒里。 </a:t>
            </a:r>
            <a:endParaRPr lang="zh-CN" altLang="en-US" sz="4000" b="1" dirty="0">
              <a:solidFill>
                <a:schemeClr val="accent2">
                  <a:lumMod val="50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2667000" y="1127760"/>
            <a:ext cx="5194230" cy="1478280"/>
            <a:chOff x="2667000" y="1127760"/>
            <a:chExt cx="5194230" cy="1478280"/>
          </a:xfrm>
        </p:grpSpPr>
        <p:sp>
          <p:nvSpPr>
            <p:cNvPr id="6" name="椭圆形标注 5"/>
            <p:cNvSpPr/>
            <p:nvPr/>
          </p:nvSpPr>
          <p:spPr>
            <a:xfrm>
              <a:off x="2667000" y="1127760"/>
              <a:ext cx="5194230" cy="1478280"/>
            </a:xfrm>
            <a:prstGeom prst="wedgeEllipse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74720" y="1543734"/>
              <a:ext cx="3877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 smtClean="0">
                  <a:latin typeface="SimSun" charset="-122"/>
                  <a:ea typeface="SimSun" charset="-122"/>
                  <a:cs typeface="SimSun" charset="-122"/>
                </a:rPr>
                <a:t>是指谁的汗水呢？</a:t>
              </a:r>
              <a:endParaRPr kumimoji="1" lang="zh-CN" altLang="en-US" sz="3600" b="1" dirty="0">
                <a:latin typeface="SimSun" charset="-122"/>
                <a:ea typeface="SimSun" charset="-122"/>
                <a:cs typeface="SimSun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17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5"/>
    </mc:Choice>
    <mc:Fallback xmlns="">
      <p:transition spd="slow" advTm="17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2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83060" y="1141214"/>
            <a:ext cx="9187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>
                    <a:lumMod val="50000"/>
                  </a:schemeClr>
                </a:solidFill>
                <a:latin typeface="KaiTi" charset="-122"/>
                <a:ea typeface="KaiTi" charset="-122"/>
                <a:cs typeface="KaiTi" charset="-122"/>
              </a:rPr>
              <a:t>在每一滴汗水里，在每一颗饱满的谷粒里。 </a:t>
            </a:r>
            <a:endParaRPr lang="zh-CN" altLang="en-US" sz="3600" dirty="0">
              <a:solidFill>
                <a:schemeClr val="accent2">
                  <a:lumMod val="50000"/>
                </a:schemeClr>
              </a:solidFill>
              <a:latin typeface="KaiTi" charset="-122"/>
              <a:ea typeface="KaiTi" charset="-122"/>
              <a:cs typeface="KaiTi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392679"/>
            <a:ext cx="5339339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43" y="2392680"/>
            <a:ext cx="4314358" cy="3656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3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5"/>
    </mc:Choice>
    <mc:Fallback xmlns="">
      <p:transition spd="slow" advTm="28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6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2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349</Words>
  <Application>Microsoft Macintosh PowerPoint</Application>
  <PresentationFormat>宽屏</PresentationFormat>
  <Paragraphs>61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DengXian</vt:lpstr>
      <vt:lpstr>DengXian Light</vt:lpstr>
      <vt:lpstr>KaiTi</vt:lpstr>
      <vt:lpstr>SimSun</vt:lpstr>
      <vt:lpstr>Arial</vt:lpstr>
      <vt:lpstr>Office 主题</vt:lpstr>
      <vt:lpstr>听听，秋的声音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秋天的声音还有许多呢，快去找找找它吧，只要你用心去听，一定会听见的。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听听，秋的声音</dc:title>
  <dc:creator>Microsoft Office 用户</dc:creator>
  <cp:lastModifiedBy>Microsoft Office 用户</cp:lastModifiedBy>
  <cp:revision>20</cp:revision>
  <dcterms:created xsi:type="dcterms:W3CDTF">2018-10-27T09:48:41Z</dcterms:created>
  <dcterms:modified xsi:type="dcterms:W3CDTF">2018-10-28T02:42:36Z</dcterms:modified>
</cp:coreProperties>
</file>