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  <p:sldId id="263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44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003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57"/>
          <p:cNvSpPr txBox="1">
            <a:spLocks noChangeArrowheads="1"/>
          </p:cNvSpPr>
          <p:nvPr/>
        </p:nvSpPr>
        <p:spPr bwMode="auto">
          <a:xfrm>
            <a:off x="2063750" y="984250"/>
            <a:ext cx="5148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/>
                <a:ea typeface="华康少女文字W5(P)"/>
                <a:cs typeface="华康少女文字W5(P)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prstClr val="white"/>
                </a:solidFill>
                <a:latin typeface="黑体" pitchFamily="49" charset="-122"/>
                <a:ea typeface="黑体" pitchFamily="49" charset="-122"/>
              </a:rPr>
              <a:t>输入学段学科年级单元课时等</a:t>
            </a:r>
            <a:r>
              <a:rPr lang="zh-CN" altLang="en-US" sz="2000" dirty="0" smtClean="0">
                <a:solidFill>
                  <a:prstClr val="white"/>
                </a:solidFill>
                <a:latin typeface="黑体" pitchFamily="49" charset="-122"/>
                <a:ea typeface="黑体" pitchFamily="49" charset="-122"/>
              </a:rPr>
              <a:t>信息部编版</a:t>
            </a:r>
            <a:endParaRPr lang="zh-CN" altLang="en-US" sz="2000" dirty="0">
              <a:solidFill>
                <a:prstClr val="white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06113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j-ea"/>
                <a:ea typeface="+mj-ea"/>
              </a:rPr>
              <a:t>部编版二年级上册第一单元第二课  </a:t>
            </a:r>
            <a:r>
              <a:rPr lang="en-US" altLang="zh-CN" sz="3200" b="1" dirty="0" smtClean="0">
                <a:latin typeface="+mj-ea"/>
                <a:ea typeface="+mj-ea"/>
              </a:rPr>
              <a:t>《</a:t>
            </a:r>
            <a:r>
              <a:rPr lang="zh-CN" altLang="en-US" sz="3200" b="1" dirty="0" smtClean="0">
                <a:latin typeface="+mj-ea"/>
                <a:ea typeface="+mj-ea"/>
              </a:rPr>
              <a:t>我是什么</a:t>
            </a:r>
            <a:r>
              <a:rPr lang="en-US" altLang="zh-CN" sz="3200" b="1" dirty="0" smtClean="0">
                <a:latin typeface="+mj-ea"/>
                <a:ea typeface="+mj-ea"/>
              </a:rPr>
              <a:t>》</a:t>
            </a:r>
            <a:endParaRPr lang="zh-CN" altLang="en-US" sz="3200" b="1" dirty="0"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0693" y="2924944"/>
            <a:ext cx="705678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体会动词的意思</a:t>
            </a:r>
            <a:r>
              <a:rPr lang="zh-CN" altLang="en-US" sz="54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   </a:t>
            </a:r>
            <a:endParaRPr lang="en-US" altLang="zh-CN" sz="54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/>
            <a:endParaRPr lang="en-US" altLang="zh-CN" sz="32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/>
            <a:r>
              <a:rPr lang="zh-CN" altLang="en-US" sz="32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（练习题）</a:t>
            </a:r>
            <a:endParaRPr lang="zh-CN" altLang="en-US" sz="32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991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0069 0.00509 L 0.00069 -0.06707 " pathEditMode="relative" rAng="0" ptsTypes="AA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8"/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请你来填一填。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327" y="2420888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*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泪水从她苍白的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脸上（        ）下来了。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*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一颗颗子弹（        ）在靶心，校场上响起热烈的掌声。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*</a:t>
            </a:r>
            <a:r>
              <a:rPr lang="zh-CN" altLang="en-US" sz="28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一片片枯黄的叶子从树上（         ）下来。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7398"/>
            <a:ext cx="1354137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887909" y="1589891"/>
            <a:ext cx="755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>
                <a:solidFill>
                  <a:srgbClr val="FF0000"/>
                </a:solidFill>
                <a:ea typeface="楷体" pitchFamily="49" charset="-122"/>
              </a:rPr>
              <a:t>落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92079" y="1589889"/>
            <a:ext cx="701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 b="1" dirty="0">
                <a:solidFill>
                  <a:srgbClr val="FF0000"/>
                </a:solidFill>
                <a:ea typeface="楷体" pitchFamily="49" charset="-122"/>
              </a:rPr>
              <a:t>飘</a:t>
            </a:r>
          </a:p>
        </p:txBody>
      </p:sp>
    </p:spTree>
    <p:extLst>
      <p:ext uri="{BB962C8B-B14F-4D97-AF65-F5344CB8AC3E}">
        <p14:creationId xmlns:p14="http://schemas.microsoft.com/office/powerpoint/2010/main" val="36133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045" y="548680"/>
            <a:ext cx="7056784" cy="574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练一</a:t>
            </a:r>
            <a:r>
              <a:rPr lang="zh-CN" altLang="en-US" sz="2400" dirty="0"/>
              <a:t>练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99792" y="1196752"/>
            <a:ext cx="1440160" cy="7711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追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330634" y="1182664"/>
            <a:ext cx="1440160" cy="7606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迎</a:t>
            </a:r>
            <a:endParaRPr lang="en-US" altLang="zh-CN" sz="32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8046" y="2230972"/>
            <a:ext cx="7692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客人到了，妈妈赶紧（       ）上去。</a:t>
            </a:r>
            <a:endParaRPr lang="en-US" altLang="zh-CN" sz="32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2.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警察叔叔发现了小偷的踪迹，马不停蹄地（      ）上去。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17038" y="3800632"/>
            <a:ext cx="1439982" cy="76065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披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7984" y="3800633"/>
            <a:ext cx="1439983" cy="76065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046" y="4797152"/>
            <a:ext cx="7980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要迟到了，赶紧起床（      ）上衣服去上学。</a:t>
            </a:r>
            <a:endParaRPr lang="en-US" altLang="zh-CN" sz="32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2.</a:t>
            </a: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我给坐在沙发上的妈妈（      ）上外套。</a:t>
            </a:r>
          </a:p>
        </p:txBody>
      </p:sp>
    </p:spTree>
    <p:extLst>
      <p:ext uri="{BB962C8B-B14F-4D97-AF65-F5344CB8AC3E}">
        <p14:creationId xmlns:p14="http://schemas.microsoft.com/office/powerpoint/2010/main" val="33684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813426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谢 谢 ！</a:t>
            </a:r>
          </a:p>
        </p:txBody>
      </p:sp>
    </p:spTree>
    <p:extLst>
      <p:ext uri="{BB962C8B-B14F-4D97-AF65-F5344CB8AC3E}">
        <p14:creationId xmlns:p14="http://schemas.microsoft.com/office/powerpoint/2010/main" val="13004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 smtClean="0">
            <a:latin typeface="华文楷体" panose="02010600040101010101" pitchFamily="2" charset="-122"/>
            <a:ea typeface="华文楷体" panose="02010600040101010101" pitchFamily="2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151</Words>
  <Application>Microsoft Office PowerPoint</Application>
  <PresentationFormat>全屏显示(4:3)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3_Office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23</cp:revision>
  <dcterms:created xsi:type="dcterms:W3CDTF">2018-10-22T11:34:02Z</dcterms:created>
  <dcterms:modified xsi:type="dcterms:W3CDTF">2018-10-27T15:07:50Z</dcterms:modified>
</cp:coreProperties>
</file>