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空白演示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/>
              <a:t>Lorem ipsum dolor sit amet, consectetur adipisicing elit.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03445" y="3044957"/>
            <a:ext cx="10657184" cy="2014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en-US" altLang="zh-CN" sz="426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26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、交流：怎样才能写好日记。</a:t>
            </a:r>
            <a:endParaRPr lang="en-US" altLang="zh-CN" sz="4265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5000"/>
              </a:lnSpc>
            </a:pPr>
            <a:r>
              <a:rPr lang="en-US" altLang="zh-CN" sz="426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426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、写一则日记，课外读给父母听。</a:t>
            </a:r>
            <a:endParaRPr lang="en-US" altLang="zh-CN" sz="4265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5000"/>
              </a:lnSpc>
            </a:pPr>
            <a:r>
              <a:rPr lang="en-US" altLang="zh-CN" sz="426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426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、每天坚持写日记，养成写日记的好习惯。</a:t>
            </a:r>
            <a:endParaRPr lang="zh-CN" altLang="en-US" sz="4265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6" name="Picture 2" descr="https://timgsa.baidu.com/timg?image&amp;quality=80&amp;size=b9999_10000&amp;sec=1527926179237&amp;di=090ccafabdcfdc7bf2a6ff3335264b9e&amp;imgtype=0&amp;src=http%3A%2F%2Fpic.90sjimg.com%2Fdesign%2F00%2F12%2F03%2F94%2F593376e427d83.png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45" y="548680"/>
            <a:ext cx="3047948" cy="336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104"/>
          <p:cNvSpPr txBox="1"/>
          <p:nvPr/>
        </p:nvSpPr>
        <p:spPr>
          <a:xfrm>
            <a:off x="815413" y="836712"/>
            <a:ext cx="8352928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400" b="1" dirty="0" smtClean="0">
                <a:solidFill>
                  <a:srgbClr val="FF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6400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作业布置、拓展延伸</a:t>
            </a:r>
            <a:endParaRPr lang="zh-CN" altLang="en-US" sz="640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4553"/>
  <p:tag name="KSO_WM_UNIT_CLEAR" val="0"/>
  <p:tag name="KSO_WM_UNIT_COMPATIBLE" val="0"/>
  <p:tag name="KSO_WM_UNIT_HIGHLIGHT" val="0"/>
  <p:tag name="KSO_WM_UNIT_ISCONTENTSTITLE" val="0"/>
  <p:tag name="KSO_WM_UNIT_VALUE" val="234"/>
  <p:tag name="KSO_WM_UNIT_LAYERLEVEL" val="1"/>
  <p:tag name="KSO_WM_UNIT_INDEX" val="1"/>
  <p:tag name="KSO_WM_UNIT_ID" val="custom20184553_1*b*1"/>
  <p:tag name="KSO_WM_UNIT_TYPE" val="b"/>
  <p:tag name="KSO_WM_BEAUTIFY_FLAG" val="#wm#"/>
  <p:tag name="KSO_WM_TAG_VERSION" val="1.0"/>
  <p:tag name="KSO_WM_UNIT_PRESET_TEXT" val="Lorem ipsum dolor sit amet, consectetur adipisicing elit."/>
</p:tagLst>
</file>

<file path=ppt/tags/tag6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WPS 演示</Application>
  <PresentationFormat>宽屏</PresentationFormat>
  <Paragraphs>10</Paragraphs>
  <Slides>2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楷体</vt:lpstr>
      <vt:lpstr>华文行楷</vt:lpstr>
      <vt:lpstr>Office 主题</vt:lpstr>
      <vt:lpstr>空白演示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龙魂V山枫</cp:lastModifiedBy>
  <cp:revision>3</cp:revision>
  <dcterms:created xsi:type="dcterms:W3CDTF">2018-03-01T02:03:00Z</dcterms:created>
  <dcterms:modified xsi:type="dcterms:W3CDTF">2018-10-26T03:57:39Z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