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.xml"/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5.xml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6.xml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7.xml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8.xml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9.xml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0.xml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1.xml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.xml"/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气球模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19685"/>
            <a:ext cx="12310745" cy="6897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66285" y="622935"/>
            <a:ext cx="677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89120" y="633730"/>
            <a:ext cx="72917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9600">
                <a:solidFill>
                  <a:srgbClr val="FF0000"/>
                </a:solidFill>
              </a:rPr>
              <a:t>Module 9 </a:t>
            </a:r>
            <a:endParaRPr lang="en-US" altLang="zh-CN" sz="96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0450" y="2674620"/>
            <a:ext cx="113607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7200"/>
              <a:t>           </a:t>
            </a:r>
            <a:r>
              <a:rPr lang="en-US" altLang="zh-CN" sz="6600"/>
              <a:t>Unit 2   He's a doctor</a:t>
            </a:r>
            <a:r>
              <a:rPr lang="en-US" altLang="zh-CN" sz="7200"/>
              <a:t>  </a:t>
            </a:r>
            <a:endParaRPr lang="en-US" altLang="zh-CN" sz="7200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气球模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055" y="-19685"/>
            <a:ext cx="12310745" cy="6897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66285" y="622935"/>
            <a:ext cx="677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89120" y="633730"/>
            <a:ext cx="72917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9600">
                <a:solidFill>
                  <a:srgbClr val="FF0000"/>
                </a:solidFill>
              </a:rPr>
              <a:t> </a:t>
            </a:r>
            <a:endParaRPr lang="en-US" altLang="zh-CN" sz="9600">
              <a:solidFill>
                <a:srgbClr val="FF0000"/>
              </a:solidFill>
            </a:endParaRPr>
          </a:p>
        </p:txBody>
      </p:sp>
      <p:pic>
        <p:nvPicPr>
          <p:cNvPr id="5" name="图片 4" descr="教师卡通"/>
          <p:cNvPicPr>
            <a:picLocks noChangeAspect="1"/>
          </p:cNvPicPr>
          <p:nvPr/>
        </p:nvPicPr>
        <p:blipFill>
          <a:blip r:embed="rId2"/>
          <a:srcRect l="9711" t="13661" r="13016" b="15771"/>
          <a:stretch>
            <a:fillRect/>
          </a:stretch>
        </p:blipFill>
        <p:spPr>
          <a:xfrm>
            <a:off x="6667500" y="121920"/>
            <a:ext cx="4290060" cy="3616960"/>
          </a:xfrm>
          <a:prstGeom prst="rect">
            <a:avLst/>
          </a:prstGeom>
        </p:spPr>
      </p:pic>
      <p:pic>
        <p:nvPicPr>
          <p:cNvPr id="6" name="图片 5" descr="手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2045970"/>
            <a:ext cx="4289425" cy="2311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87160" y="4832985"/>
            <a:ext cx="4229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666230" y="4417695"/>
            <a:ext cx="42906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/>
              <a:t>  </a:t>
            </a:r>
            <a:r>
              <a:rPr lang="en-US" altLang="zh-CN" sz="7200">
                <a:solidFill>
                  <a:srgbClr val="FF0000"/>
                </a:solidFill>
              </a:rPr>
              <a:t>teacher</a:t>
            </a:r>
            <a:endParaRPr lang="en-US" altLang="zh-CN" sz="72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66865" y="5556885"/>
            <a:ext cx="46412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>
                <a:ea typeface="宋体" panose="02010600030101010101" pitchFamily="2" charset="-122"/>
              </a:rPr>
              <a:t>   </a:t>
            </a:r>
            <a:r>
              <a:rPr lang="zh-CN" altLang="en-US" sz="7200">
                <a:ea typeface="宋体" panose="02010600030101010101" pitchFamily="2" charset="-122"/>
              </a:rPr>
              <a:t>教 师</a:t>
            </a:r>
            <a:endParaRPr lang="zh-CN" altLang="en-US" sz="7200"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气球模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19685"/>
            <a:ext cx="12310745" cy="6897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66285" y="622935"/>
            <a:ext cx="677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14680" y="633730"/>
            <a:ext cx="1106614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9600">
                <a:solidFill>
                  <a:srgbClr val="FF0000"/>
                </a:solidFill>
              </a:rPr>
              <a:t>Game :</a:t>
            </a:r>
            <a:endParaRPr lang="en-US" altLang="zh-CN" sz="9600">
              <a:solidFill>
                <a:srgbClr val="FF0000"/>
              </a:solidFill>
            </a:endParaRPr>
          </a:p>
          <a:p>
            <a:pPr algn="ctr"/>
            <a:r>
              <a:rPr lang="zh-CN" altLang="en-US" sz="4000">
                <a:solidFill>
                  <a:schemeClr val="tx1"/>
                </a:solidFill>
                <a:ea typeface="宋体" panose="02010600030101010101" pitchFamily="2" charset="-122"/>
              </a:rPr>
              <a:t>请一个同学到前面来做一个或者几个动作</a:t>
            </a:r>
            <a:r>
              <a:rPr lang="en-US" altLang="zh-CN" sz="4000">
                <a:solidFill>
                  <a:schemeClr val="tx1"/>
                </a:solidFill>
              </a:rPr>
              <a:t> </a:t>
            </a:r>
            <a:r>
              <a:rPr lang="zh-CN" altLang="en-US" sz="4000">
                <a:solidFill>
                  <a:schemeClr val="tx1"/>
                </a:solidFill>
                <a:ea typeface="宋体" panose="02010600030101010101" pitchFamily="2" charset="-122"/>
              </a:rPr>
              <a:t>，剩下的同学请你们猜猜他</a:t>
            </a:r>
            <a:r>
              <a:rPr lang="en-US" altLang="zh-CN" sz="4000">
                <a:solidFill>
                  <a:schemeClr val="tx1"/>
                </a:solidFill>
                <a:ea typeface="宋体" panose="02010600030101010101" pitchFamily="2" charset="-122"/>
              </a:rPr>
              <a:t>/</a:t>
            </a:r>
            <a:r>
              <a:rPr lang="zh-CN" altLang="en-US" sz="4000">
                <a:solidFill>
                  <a:schemeClr val="tx1"/>
                </a:solidFill>
                <a:ea typeface="宋体" panose="02010600030101010101" pitchFamily="2" charset="-122"/>
              </a:rPr>
              <a:t>她所模仿的职业是什么？</a:t>
            </a:r>
            <a:endParaRPr lang="zh-CN" altLang="en-US" sz="4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气球模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19685"/>
            <a:ext cx="12310745" cy="6897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66285" y="622935"/>
            <a:ext cx="677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89120" y="633730"/>
            <a:ext cx="72917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9600">
                <a:solidFill>
                  <a:srgbClr val="FF0000"/>
                </a:solidFill>
              </a:rPr>
              <a:t> </a:t>
            </a:r>
            <a:endParaRPr lang="en-US" altLang="zh-CN" sz="9600">
              <a:solidFill>
                <a:srgbClr val="FF0000"/>
              </a:solidFill>
            </a:endParaRPr>
          </a:p>
        </p:txBody>
      </p:sp>
      <p:pic>
        <p:nvPicPr>
          <p:cNvPr id="6" name="图片 5" descr="男医生图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65" y="-19685"/>
            <a:ext cx="6144260" cy="4438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60595" y="4634230"/>
            <a:ext cx="5422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/>
              <a:t>He ' s  a  </a:t>
            </a:r>
            <a:endParaRPr lang="zh-CN" altLang="en-US" sz="7200"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49030" y="4634230"/>
            <a:ext cx="36753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>
                <a:solidFill>
                  <a:srgbClr val="FF0000"/>
                </a:solidFill>
              </a:rPr>
              <a:t>doctor.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气球模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19685"/>
            <a:ext cx="12310745" cy="6897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66285" y="622935"/>
            <a:ext cx="677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89120" y="633730"/>
            <a:ext cx="72917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9600">
                <a:solidFill>
                  <a:srgbClr val="FF0000"/>
                </a:solidFill>
              </a:rPr>
              <a:t> </a:t>
            </a:r>
            <a:endParaRPr lang="en-US" altLang="zh-CN" sz="9600">
              <a:solidFill>
                <a:srgbClr val="FF0000"/>
              </a:solidFill>
            </a:endParaRPr>
          </a:p>
        </p:txBody>
      </p:sp>
      <p:pic>
        <p:nvPicPr>
          <p:cNvPr id="7" name="图片 6" descr="女司机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175" y="-19685"/>
            <a:ext cx="6515735" cy="41154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97550" y="4876165"/>
            <a:ext cx="61029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/>
              <a:t>She 's  a </a:t>
            </a:r>
            <a:endParaRPr lang="en-US" altLang="zh-CN" sz="6000"/>
          </a:p>
        </p:txBody>
      </p:sp>
      <p:sp>
        <p:nvSpPr>
          <p:cNvPr id="9" name="文本框 8"/>
          <p:cNvSpPr txBox="1"/>
          <p:nvPr/>
        </p:nvSpPr>
        <p:spPr>
          <a:xfrm>
            <a:off x="9142730" y="4784090"/>
            <a:ext cx="3108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>
                <a:solidFill>
                  <a:srgbClr val="FF0000"/>
                </a:solidFill>
              </a:rPr>
              <a:t>driver.</a:t>
            </a:r>
            <a:endParaRPr lang="en-US" altLang="zh-CN" sz="72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气球模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19685"/>
            <a:ext cx="12310745" cy="6897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66285" y="622935"/>
            <a:ext cx="677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89120" y="633730"/>
            <a:ext cx="72917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9600">
                <a:solidFill>
                  <a:srgbClr val="FF0000"/>
                </a:solidFill>
              </a:rPr>
              <a:t> </a:t>
            </a:r>
            <a:endParaRPr lang="en-US" altLang="zh-CN" sz="9600">
              <a:solidFill>
                <a:srgbClr val="FF0000"/>
              </a:solidFill>
            </a:endParaRPr>
          </a:p>
        </p:txBody>
      </p:sp>
      <p:pic>
        <p:nvPicPr>
          <p:cNvPr id="5" name="图片 4" descr="警察"/>
          <p:cNvPicPr>
            <a:picLocks noChangeAspect="1"/>
          </p:cNvPicPr>
          <p:nvPr/>
        </p:nvPicPr>
        <p:blipFill>
          <a:blip r:embed="rId2"/>
          <a:srcRect r="2903" b="8215"/>
          <a:stretch>
            <a:fillRect/>
          </a:stretch>
        </p:blipFill>
        <p:spPr>
          <a:xfrm>
            <a:off x="5668645" y="-19685"/>
            <a:ext cx="5572760" cy="4114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90160" y="4406900"/>
            <a:ext cx="47561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/>
              <a:t>He 's  a</a:t>
            </a:r>
            <a:r>
              <a:rPr lang="en-US" altLang="zh-CN" sz="7200"/>
              <a:t> </a:t>
            </a:r>
            <a:endParaRPr lang="en-US" altLang="zh-CN" sz="7200"/>
          </a:p>
        </p:txBody>
      </p:sp>
      <p:sp>
        <p:nvSpPr>
          <p:cNvPr id="7" name="文本框 6"/>
          <p:cNvSpPr txBox="1"/>
          <p:nvPr/>
        </p:nvSpPr>
        <p:spPr>
          <a:xfrm>
            <a:off x="7966075" y="4406900"/>
            <a:ext cx="46545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solidFill>
                  <a:srgbClr val="FF0000"/>
                </a:solidFill>
              </a:rPr>
              <a:t>policeman</a:t>
            </a:r>
            <a:r>
              <a:rPr lang="en-US" altLang="zh-CN" sz="7200">
                <a:solidFill>
                  <a:srgbClr val="FF0000"/>
                </a:solidFill>
              </a:rPr>
              <a:t> .</a:t>
            </a:r>
            <a:endParaRPr lang="en-US" altLang="zh-CN" sz="72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气球模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19685"/>
            <a:ext cx="12310745" cy="6897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66285" y="622935"/>
            <a:ext cx="677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89120" y="633730"/>
            <a:ext cx="72917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9600">
                <a:solidFill>
                  <a:srgbClr val="FF0000"/>
                </a:solidFill>
              </a:rPr>
              <a:t> </a:t>
            </a:r>
            <a:endParaRPr lang="en-US" altLang="zh-CN" sz="9600">
              <a:solidFill>
                <a:srgbClr val="FF0000"/>
              </a:solidFill>
            </a:endParaRPr>
          </a:p>
        </p:txBody>
      </p:sp>
      <p:pic>
        <p:nvPicPr>
          <p:cNvPr id="5" name="图片 4" descr="护士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760" y="-19685"/>
            <a:ext cx="5429250" cy="42678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32500" y="4705350"/>
            <a:ext cx="42576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/>
              <a:t>She 's  a </a:t>
            </a:r>
            <a:endParaRPr lang="en-US" altLang="zh-CN" sz="6000"/>
          </a:p>
        </p:txBody>
      </p:sp>
      <p:sp>
        <p:nvSpPr>
          <p:cNvPr id="7" name="文本框 6"/>
          <p:cNvSpPr txBox="1"/>
          <p:nvPr/>
        </p:nvSpPr>
        <p:spPr>
          <a:xfrm>
            <a:off x="9438005" y="4705350"/>
            <a:ext cx="2456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solidFill>
                  <a:srgbClr val="FF0000"/>
                </a:solidFill>
              </a:rPr>
              <a:t>nurse.</a:t>
            </a:r>
            <a:endParaRPr lang="en-US" altLang="zh-CN" sz="60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气球模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055" y="-19685"/>
            <a:ext cx="12310745" cy="6897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66285" y="622935"/>
            <a:ext cx="677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89120" y="633730"/>
            <a:ext cx="72917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9600">
                <a:solidFill>
                  <a:srgbClr val="FF0000"/>
                </a:solidFill>
              </a:rPr>
              <a:t> </a:t>
            </a:r>
            <a:endParaRPr lang="en-US" altLang="zh-CN" sz="9600">
              <a:solidFill>
                <a:srgbClr val="FF0000"/>
              </a:solidFill>
            </a:endParaRPr>
          </a:p>
        </p:txBody>
      </p:sp>
      <p:pic>
        <p:nvPicPr>
          <p:cNvPr id="5" name="图片 4" descr="农民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180" y="7620"/>
            <a:ext cx="5569585" cy="32029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85180" y="3893185"/>
            <a:ext cx="57061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/>
              <a:t>He 's  a  </a:t>
            </a:r>
            <a:endParaRPr lang="en-US" altLang="zh-CN" sz="6000"/>
          </a:p>
        </p:txBody>
      </p:sp>
      <p:sp>
        <p:nvSpPr>
          <p:cNvPr id="7" name="文本框 6"/>
          <p:cNvSpPr txBox="1"/>
          <p:nvPr/>
        </p:nvSpPr>
        <p:spPr>
          <a:xfrm>
            <a:off x="8865870" y="3893185"/>
            <a:ext cx="24752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solidFill>
                  <a:srgbClr val="FF0000"/>
                </a:solidFill>
              </a:rPr>
              <a:t>farmer.</a:t>
            </a:r>
            <a:endParaRPr lang="en-US" altLang="zh-CN" sz="60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气球模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19685"/>
            <a:ext cx="12310745" cy="6897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66285" y="622935"/>
            <a:ext cx="677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89120" y="633730"/>
            <a:ext cx="72917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9600">
                <a:solidFill>
                  <a:srgbClr val="FF0000"/>
                </a:solidFill>
              </a:rPr>
              <a:t> </a:t>
            </a:r>
            <a:endParaRPr lang="en-US" altLang="zh-CN" sz="9600">
              <a:solidFill>
                <a:srgbClr val="FF0000"/>
              </a:solidFill>
            </a:endParaRPr>
          </a:p>
        </p:txBody>
      </p:sp>
      <p:pic>
        <p:nvPicPr>
          <p:cNvPr id="5" name="图片 4" descr="老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685" y="80010"/>
            <a:ext cx="5238115" cy="33616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05170" y="4052570"/>
            <a:ext cx="60890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/>
              <a:t>She ' s a </a:t>
            </a:r>
            <a:endParaRPr lang="en-US" altLang="zh-CN" sz="6000"/>
          </a:p>
        </p:txBody>
      </p:sp>
      <p:sp>
        <p:nvSpPr>
          <p:cNvPr id="7" name="文本框 6"/>
          <p:cNvSpPr txBox="1"/>
          <p:nvPr/>
        </p:nvSpPr>
        <p:spPr>
          <a:xfrm>
            <a:off x="9015095" y="4052570"/>
            <a:ext cx="32359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solidFill>
                  <a:srgbClr val="FF0000"/>
                </a:solidFill>
              </a:rPr>
              <a:t>teacher.</a:t>
            </a:r>
            <a:endParaRPr lang="en-US" altLang="zh-CN" sz="60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气球模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19685"/>
            <a:ext cx="12310745" cy="6897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66285" y="622935"/>
            <a:ext cx="677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89120" y="633730"/>
            <a:ext cx="72917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9600">
                <a:solidFill>
                  <a:srgbClr val="FF0000"/>
                </a:solidFill>
              </a:rPr>
              <a:t> </a:t>
            </a:r>
            <a:endParaRPr lang="en-US" altLang="zh-CN" sz="9600">
              <a:solidFill>
                <a:srgbClr val="FF0000"/>
              </a:solidFill>
            </a:endParaRPr>
          </a:p>
        </p:txBody>
      </p:sp>
      <p:pic>
        <p:nvPicPr>
          <p:cNvPr id="5" name="图片 4" descr="1084348_20170823190647976039_1"/>
          <p:cNvPicPr>
            <a:picLocks noChangeAspect="1"/>
          </p:cNvPicPr>
          <p:nvPr/>
        </p:nvPicPr>
        <p:blipFill>
          <a:blip r:embed="rId2"/>
          <a:srcRect l="4420" t="16524" r="4478" b="23160"/>
          <a:stretch>
            <a:fillRect/>
          </a:stretch>
        </p:blipFill>
        <p:spPr>
          <a:xfrm>
            <a:off x="6259195" y="64770"/>
            <a:ext cx="5991860" cy="68129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158750" y="774700"/>
            <a:ext cx="57492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6000">
                <a:ea typeface="宋体" panose="02010600030101010101" pitchFamily="2" charset="-122"/>
              </a:rPr>
              <a:t>说说自己的梦想？</a:t>
            </a:r>
            <a:endParaRPr lang="zh-CN" altLang="zh-CN" sz="6000"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3995" y="2250440"/>
            <a:ext cx="69367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solidFill>
                  <a:srgbClr val="FF0000"/>
                </a:solidFill>
              </a:rPr>
              <a:t>I want to be a...</a:t>
            </a:r>
            <a:endParaRPr lang="en-US" altLang="zh-CN" sz="60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气球模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19685"/>
            <a:ext cx="12310745" cy="6897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66285" y="622935"/>
            <a:ext cx="677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9" name="图片 8" descr="IMG_20181024_100530"/>
          <p:cNvPicPr>
            <a:picLocks noChangeAspect="1"/>
          </p:cNvPicPr>
          <p:nvPr/>
        </p:nvPicPr>
        <p:blipFill>
          <a:blip r:embed="rId2"/>
          <a:srcRect l="11414" t="10006" r="21473" b="6540"/>
          <a:stretch>
            <a:fillRect/>
          </a:stretch>
        </p:blipFill>
        <p:spPr>
          <a:xfrm>
            <a:off x="5552440" y="-19685"/>
            <a:ext cx="4149090" cy="37071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509645" y="4108450"/>
            <a:ext cx="86353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ea typeface="宋体" panose="02010600030101010101" pitchFamily="2" charset="-122"/>
              </a:rPr>
              <a:t>      </a:t>
            </a:r>
            <a:r>
              <a:rPr lang="en-US" altLang="zh-CN" sz="6000">
                <a:solidFill>
                  <a:srgbClr val="FF0000"/>
                </a:solidFill>
                <a:ea typeface="宋体" panose="02010600030101010101" pitchFamily="2" charset="-122"/>
              </a:rPr>
              <a:t>Guess: Who  is  she?</a:t>
            </a:r>
            <a:endParaRPr lang="en-US" altLang="zh-CN" sz="60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1" name="图片 10" descr="手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440" y="1386840"/>
            <a:ext cx="4149725" cy="25228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气球模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19685"/>
            <a:ext cx="12310745" cy="6897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66285" y="622935"/>
            <a:ext cx="677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6" name="图片 5" descr="IMG_20181024_100530"/>
          <p:cNvPicPr>
            <a:picLocks noChangeAspect="1"/>
          </p:cNvPicPr>
          <p:nvPr/>
        </p:nvPicPr>
        <p:blipFill>
          <a:blip r:embed="rId2"/>
          <a:srcRect l="16751" t="9665" r="24377" b="8314"/>
          <a:stretch>
            <a:fillRect/>
          </a:stretch>
        </p:blipFill>
        <p:spPr>
          <a:xfrm>
            <a:off x="3629025" y="243840"/>
            <a:ext cx="3816350" cy="5607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40955" y="817245"/>
            <a:ext cx="41935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chemeClr val="tx1"/>
                </a:solidFill>
              </a:rPr>
              <a:t>What is she?</a:t>
            </a:r>
            <a:endParaRPr lang="en-US" altLang="zh-CN" sz="540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40955" y="2289175"/>
            <a:ext cx="46107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She</a:t>
            </a:r>
            <a:r>
              <a:rPr lang="en-US" altLang="zh-CN" sz="4400">
                <a:solidFill>
                  <a:srgbClr val="FF0000"/>
                </a:solidFill>
              </a:rPr>
              <a:t>'s</a:t>
            </a:r>
            <a:r>
              <a:rPr lang="en-US" altLang="zh-CN" sz="4400"/>
              <a:t> a </a:t>
            </a:r>
            <a:r>
              <a:rPr lang="en-US" altLang="zh-CN" sz="4800">
                <a:solidFill>
                  <a:srgbClr val="FF0000"/>
                </a:solidFill>
              </a:rPr>
              <a:t>teacher</a:t>
            </a:r>
            <a:r>
              <a:rPr lang="en-US" altLang="zh-CN" sz="4400"/>
              <a:t> </a:t>
            </a:r>
            <a:endParaRPr lang="en-US" altLang="zh-CN" sz="44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气球模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19685"/>
            <a:ext cx="12310745" cy="6897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66285" y="622935"/>
            <a:ext cx="677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93445" y="267335"/>
            <a:ext cx="1117028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/>
              <a:t>Game: </a:t>
            </a:r>
            <a:endParaRPr lang="en-US" altLang="zh-CN" sz="5400"/>
          </a:p>
          <a:p>
            <a:r>
              <a:rPr lang="en-US" altLang="zh-CN" sz="5400"/>
              <a:t>look at the pictures and guess:</a:t>
            </a:r>
            <a:endParaRPr lang="en-US" altLang="zh-CN" sz="5400"/>
          </a:p>
          <a:p>
            <a:r>
              <a:rPr lang="en-US" altLang="zh-CN" sz="5400"/>
              <a:t> what is he / she ?</a:t>
            </a:r>
            <a:endParaRPr lang="en-US" altLang="zh-CN" sz="5400"/>
          </a:p>
        </p:txBody>
      </p:sp>
      <p:pic>
        <p:nvPicPr>
          <p:cNvPr id="7" name="图片 6" descr="游戏"/>
          <p:cNvPicPr>
            <a:picLocks noChangeAspect="1"/>
          </p:cNvPicPr>
          <p:nvPr/>
        </p:nvPicPr>
        <p:blipFill>
          <a:blip r:embed="rId2"/>
          <a:srcRect r="895" b="3047"/>
          <a:stretch>
            <a:fillRect/>
          </a:stretch>
        </p:blipFill>
        <p:spPr>
          <a:xfrm>
            <a:off x="7266305" y="2183765"/>
            <a:ext cx="4657090" cy="41700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气球模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055" y="-19685"/>
            <a:ext cx="12310745" cy="6897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66285" y="622935"/>
            <a:ext cx="677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07840" y="622935"/>
            <a:ext cx="72917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9600">
                <a:solidFill>
                  <a:srgbClr val="FF0000"/>
                </a:solidFill>
              </a:rPr>
              <a:t> </a:t>
            </a:r>
            <a:endParaRPr lang="en-US" altLang="zh-CN" sz="9600">
              <a:solidFill>
                <a:srgbClr val="FF0000"/>
              </a:solidFill>
            </a:endParaRPr>
          </a:p>
        </p:txBody>
      </p:sp>
      <p:pic>
        <p:nvPicPr>
          <p:cNvPr id="6" name="图片 5" descr="医生卡通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270" y="-19685"/>
            <a:ext cx="4618990" cy="4839335"/>
          </a:xfrm>
          <a:prstGeom prst="rect">
            <a:avLst/>
          </a:prstGeom>
        </p:spPr>
      </p:pic>
      <p:pic>
        <p:nvPicPr>
          <p:cNvPr id="7" name="图片 6" descr="手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905" y="1607185"/>
            <a:ext cx="4618990" cy="3213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89905" y="4883150"/>
            <a:ext cx="5208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7200">
                <a:solidFill>
                  <a:srgbClr val="FF0000"/>
                </a:solidFill>
              </a:rPr>
              <a:t>doctor</a:t>
            </a:r>
            <a:endParaRPr lang="en-US" altLang="zh-CN" sz="72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91885" y="5955665"/>
            <a:ext cx="4017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5400">
                <a:ea typeface="宋体" panose="02010600030101010101" pitchFamily="2" charset="-122"/>
              </a:rPr>
              <a:t>医生</a:t>
            </a:r>
            <a:endParaRPr lang="zh-CN" altLang="zh-CN" sz="5400"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气球模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055" y="-19685"/>
            <a:ext cx="12310745" cy="6897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66285" y="622935"/>
            <a:ext cx="677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89120" y="633730"/>
            <a:ext cx="72917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9600">
                <a:solidFill>
                  <a:srgbClr val="FF0000"/>
                </a:solidFill>
              </a:rPr>
              <a:t> </a:t>
            </a:r>
            <a:endParaRPr lang="en-US" altLang="zh-CN" sz="9600">
              <a:solidFill>
                <a:srgbClr val="FF0000"/>
              </a:solidFill>
            </a:endParaRPr>
          </a:p>
        </p:txBody>
      </p:sp>
      <p:pic>
        <p:nvPicPr>
          <p:cNvPr id="6" name="图片 5" descr="司机卡通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985" y="-19050"/>
            <a:ext cx="5577840" cy="4067810"/>
          </a:xfrm>
          <a:prstGeom prst="rect">
            <a:avLst/>
          </a:prstGeom>
        </p:spPr>
      </p:pic>
      <p:pic>
        <p:nvPicPr>
          <p:cNvPr id="7" name="图片 6" descr="手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350" y="2202180"/>
            <a:ext cx="5578475" cy="18459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01435" y="4194175"/>
            <a:ext cx="54362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7200">
                <a:solidFill>
                  <a:srgbClr val="FF0000"/>
                </a:solidFill>
              </a:rPr>
              <a:t>driver</a:t>
            </a:r>
            <a:endParaRPr lang="en-US" altLang="zh-CN" sz="72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01435" y="5556885"/>
            <a:ext cx="39738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7200"/>
              <a:t>    </a:t>
            </a:r>
            <a:r>
              <a:rPr lang="zh-CN" altLang="en-US" sz="7200"/>
              <a:t>司机</a:t>
            </a:r>
            <a:endParaRPr lang="zh-CN" altLang="en-US" sz="72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气球模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19685"/>
            <a:ext cx="12310745" cy="6897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66285" y="622935"/>
            <a:ext cx="677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89120" y="633730"/>
            <a:ext cx="72917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9600">
                <a:solidFill>
                  <a:srgbClr val="FF0000"/>
                </a:solidFill>
              </a:rPr>
              <a:t> </a:t>
            </a:r>
            <a:endParaRPr lang="en-US" altLang="zh-CN" sz="9600">
              <a:solidFill>
                <a:srgbClr val="FF0000"/>
              </a:solidFill>
            </a:endParaRPr>
          </a:p>
        </p:txBody>
      </p:sp>
      <p:pic>
        <p:nvPicPr>
          <p:cNvPr id="5" name="图片 4" descr="警察卡通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540" y="165735"/>
            <a:ext cx="5299075" cy="3172460"/>
          </a:xfrm>
          <a:prstGeom prst="rect">
            <a:avLst/>
          </a:prstGeom>
        </p:spPr>
      </p:pic>
      <p:pic>
        <p:nvPicPr>
          <p:cNvPr id="6" name="图片 5" descr="手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540" y="1365250"/>
            <a:ext cx="5299710" cy="20834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16040" y="3861435"/>
            <a:ext cx="49250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>
                <a:solidFill>
                  <a:srgbClr val="FF0000"/>
                </a:solidFill>
              </a:rPr>
              <a:t>policeman</a:t>
            </a:r>
            <a:endParaRPr lang="en-US" altLang="zh-CN" sz="72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15405" y="5060315"/>
            <a:ext cx="4485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/>
              <a:t>    </a:t>
            </a:r>
            <a:r>
              <a:rPr lang="zh-CN" altLang="en-US" sz="7200"/>
              <a:t>警察</a:t>
            </a:r>
            <a:endParaRPr lang="zh-CN" altLang="en-US" sz="72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气球模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19685"/>
            <a:ext cx="12310745" cy="6897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66285" y="622935"/>
            <a:ext cx="677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89120" y="633730"/>
            <a:ext cx="72917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9600">
                <a:solidFill>
                  <a:srgbClr val="FF0000"/>
                </a:solidFill>
              </a:rPr>
              <a:t> </a:t>
            </a:r>
            <a:endParaRPr lang="en-US" altLang="zh-CN" sz="9600">
              <a:solidFill>
                <a:srgbClr val="FF0000"/>
              </a:solidFill>
            </a:endParaRPr>
          </a:p>
        </p:txBody>
      </p:sp>
      <p:pic>
        <p:nvPicPr>
          <p:cNvPr id="5" name="图片 4" descr="护士卡通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170" y="-19685"/>
            <a:ext cx="4620260" cy="3696335"/>
          </a:xfrm>
          <a:prstGeom prst="rect">
            <a:avLst/>
          </a:prstGeom>
        </p:spPr>
      </p:pic>
      <p:pic>
        <p:nvPicPr>
          <p:cNvPr id="6" name="图片 5" descr="手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170" y="1323340"/>
            <a:ext cx="4620260" cy="26790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29070" y="4421505"/>
            <a:ext cx="45700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7200">
                <a:solidFill>
                  <a:srgbClr val="FF0000"/>
                </a:solidFill>
              </a:rPr>
              <a:t>nurse</a:t>
            </a:r>
            <a:endParaRPr lang="en-US" altLang="zh-CN" sz="72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12915" y="5620385"/>
            <a:ext cx="40024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7200"/>
              <a:t>护士</a:t>
            </a:r>
            <a:endParaRPr lang="zh-CN" altLang="en-US" sz="72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气球模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055" y="-19685"/>
            <a:ext cx="12310745" cy="6897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66285" y="622935"/>
            <a:ext cx="677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89120" y="633730"/>
            <a:ext cx="72917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9600">
                <a:solidFill>
                  <a:srgbClr val="FF0000"/>
                </a:solidFill>
              </a:rPr>
              <a:t> </a:t>
            </a:r>
            <a:endParaRPr lang="en-US" altLang="zh-CN" sz="9600">
              <a:solidFill>
                <a:srgbClr val="FF0000"/>
              </a:solidFill>
            </a:endParaRPr>
          </a:p>
        </p:txBody>
      </p:sp>
      <p:pic>
        <p:nvPicPr>
          <p:cNvPr id="5" name="图片 4" descr="农民卡通"/>
          <p:cNvPicPr>
            <a:picLocks noChangeAspect="1"/>
          </p:cNvPicPr>
          <p:nvPr/>
        </p:nvPicPr>
        <p:blipFill>
          <a:blip r:embed="rId2"/>
          <a:srcRect l="-13034" t="6739" r="17332" b="2470"/>
          <a:stretch>
            <a:fillRect/>
          </a:stretch>
        </p:blipFill>
        <p:spPr>
          <a:xfrm>
            <a:off x="5674360" y="-19685"/>
            <a:ext cx="6206490" cy="3433445"/>
          </a:xfrm>
          <a:prstGeom prst="rect">
            <a:avLst/>
          </a:prstGeom>
        </p:spPr>
      </p:pic>
      <p:pic>
        <p:nvPicPr>
          <p:cNvPr id="6" name="图片 5" descr="手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210" y="1741170"/>
            <a:ext cx="5374640" cy="2311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82485" y="4258945"/>
            <a:ext cx="48399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/>
              <a:t>  </a:t>
            </a:r>
            <a:r>
              <a:rPr lang="en-US" altLang="zh-CN" sz="7200">
                <a:solidFill>
                  <a:srgbClr val="FF0000"/>
                </a:solidFill>
              </a:rPr>
              <a:t>farmer</a:t>
            </a:r>
            <a:endParaRPr lang="en-US" altLang="zh-CN" sz="72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40880" y="5457825"/>
            <a:ext cx="40874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/>
              <a:t>   </a:t>
            </a:r>
            <a:r>
              <a:rPr lang="zh-CN" altLang="en-US" sz="7200"/>
              <a:t>农 民</a:t>
            </a:r>
            <a:endParaRPr lang="zh-CN" altLang="en-US" sz="72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WPS 演示</Application>
  <PresentationFormat>宽屏</PresentationFormat>
  <Paragraphs>95</Paragraphs>
  <Slides>18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</cp:lastModifiedBy>
  <cp:revision>8</cp:revision>
  <dcterms:created xsi:type="dcterms:W3CDTF">2018-03-01T02:03:00Z</dcterms:created>
  <dcterms:modified xsi:type="dcterms:W3CDTF">2018-10-25T07:21:48Z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