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sldIdLst>
    <p:sldId id="263" r:id="rId2"/>
    <p:sldId id="266" r:id="rId3"/>
    <p:sldId id="267" r:id="rId4"/>
    <p:sldId id="256" r:id="rId5"/>
    <p:sldId id="264" r:id="rId6"/>
    <p:sldId id="265" r:id="rId7"/>
    <p:sldId id="257" r:id="rId8"/>
    <p:sldId id="259" r:id="rId9"/>
    <p:sldId id="261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2B4E7-4D49-4002-BF73-DFED9A120073}" type="datetimeFigureOut">
              <a:rPr lang="zh-CN" altLang="en-US" smtClean="0"/>
              <a:t>2018/10/23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E4018-6E6C-4C77-879A-03BB916878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877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duotone>
              <a:schemeClr val="bg2"/>
              <a:srgbClr val="FFF1C1"/>
            </a:duotone>
            <a:lum bright="-10000" contrast="-40000"/>
          </a:blip>
          <a:stretch>
            <a:fillRect/>
          </a:stretch>
        </p:blipFill>
        <p:spPr>
          <a:xfrm>
            <a:off x="1" y="5214950"/>
            <a:ext cx="1472173" cy="16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1470025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1733" y="2759581"/>
            <a:ext cx="6100534" cy="1740989"/>
          </a:xfrm>
        </p:spPr>
        <p:txBody>
          <a:bodyPr anchor="t"/>
          <a:lstStyle>
            <a:lvl1pPr marL="0" indent="0" algn="ctr">
              <a:buNone/>
              <a:defRPr lang="zh-CN" altLang="en-US" dirty="0"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00176"/>
            <a:ext cx="8229600" cy="4714907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86644" y="274638"/>
            <a:ext cx="1400156" cy="5940444"/>
          </a:xfrm>
        </p:spPr>
        <p:txBody>
          <a:bodyPr vert="eaVert"/>
          <a:lstStyle>
            <a:lvl1pPr algn="ctr">
              <a:defRPr>
                <a:effectLst>
                  <a:outerShdw dist="50800" dir="18900000" algn="tl" rotWithShape="0">
                    <a:srgbClr val="000000">
                      <a:alpha val="7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758006" cy="5940444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14336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643182"/>
            <a:ext cx="7772400" cy="1500187"/>
          </a:xfrm>
        </p:spPr>
        <p:txBody>
          <a:bodyPr anchor="b"/>
          <a:lstStyle>
            <a:lvl1pPr marL="0" indent="0">
              <a:buNone/>
              <a:defRPr lang="zh-CN" altLang="en-US" sz="2800" smtClean="0">
                <a:effectLst/>
              </a:defRPr>
            </a:lvl1pPr>
            <a:lvl2pPr marL="457200" indent="0">
              <a:buNone/>
              <a:defRPr lang="zh-CN" altLang="en-US" sz="2400" smtClean="0">
                <a:effectLst/>
              </a:defRPr>
            </a:lvl2pPr>
            <a:lvl3pPr marL="914400" indent="0">
              <a:buNone/>
              <a:defRPr lang="zh-CN" altLang="en-US" sz="2000" smtClean="0">
                <a:effectLst/>
              </a:defRPr>
            </a:lvl3pPr>
            <a:lvl4pPr marL="1371600" indent="0">
              <a:buNone/>
              <a:defRPr lang="zh-CN" altLang="en-US" sz="1600" smtClean="0">
                <a:effectLst/>
              </a:defRPr>
            </a:lvl4pPr>
            <a:lvl5pPr marL="1828800" indent="0">
              <a:buNone/>
              <a:defRPr lang="zh-CN" altLang="en-US" sz="1400" dirty="0" smtClean="0">
                <a:effectLst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duotone>
              <a:schemeClr val="bg2"/>
              <a:srgbClr val="FFF1C1"/>
            </a:duotone>
            <a:lum bright="-10000" contrast="-30000"/>
          </a:blip>
          <a:stretch>
            <a:fillRect/>
          </a:stretch>
        </p:blipFill>
        <p:spPr>
          <a:xfrm>
            <a:off x="7480636" y="0"/>
            <a:ext cx="1663364" cy="2357430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552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6408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732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1175" y="5357826"/>
            <a:ext cx="8226225" cy="768028"/>
          </a:xfrm>
        </p:spPr>
        <p:txBody>
          <a:bodyPr anchor="ctr"/>
          <a:lstStyle>
            <a:lvl1pPr algn="ctr">
              <a:defRPr lang="zh-CN" altLang="en-US" sz="3600" b="0" kern="1200" spc="50" dirty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428604"/>
            <a:ext cx="5111750" cy="48577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6" y="1357298"/>
            <a:ext cx="3008313" cy="3929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298" y="214290"/>
            <a:ext cx="7448602" cy="781052"/>
          </a:xfrm>
        </p:spPr>
        <p:txBody>
          <a:bodyPr anchor="ctr"/>
          <a:lstStyle>
            <a:lvl1pPr algn="ctr" rtl="0">
              <a:spcBef>
                <a:spcPct val="0"/>
              </a:spcBef>
              <a:buNone/>
              <a:defRPr sz="3600" b="0" kern="1200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1015" y="1000108"/>
            <a:ext cx="7452360" cy="5214974"/>
          </a:xfrm>
          <a:prstGeom prst="snip2DiagRect">
            <a:avLst>
              <a:gd name="adj1" fmla="val 0"/>
              <a:gd name="adj2" fmla="val 1794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0" y="6243633"/>
            <a:ext cx="3180375" cy="614367"/>
          </a:xfrm>
        </p:spPr>
        <p:txBody>
          <a:bodyPr anchor="t"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492878"/>
            <a:ext cx="1676384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2018/10/23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285984" y="6492876"/>
            <a:ext cx="2643206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83073" y="5347005"/>
            <a:ext cx="871200" cy="871200"/>
          </a:xfrm>
          <a:prstGeom prst="rtTriangl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274320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45720" tIns="45720" rIns="45720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lang="zh-CN" altLang="en-US" sz="4400" b="0" kern="1200" spc="50" dirty="0">
          <a:ln w="12700">
            <a:noFill/>
            <a:prstDash val="solid"/>
          </a:ln>
          <a:solidFill>
            <a:schemeClr val="accent4"/>
          </a:solidFill>
          <a:effectLst>
            <a:outerShdw blurRad="38100" dist="20320" dir="27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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15616" y="1196752"/>
            <a:ext cx="7772400" cy="1872208"/>
          </a:xfrm>
        </p:spPr>
        <p:txBody>
          <a:bodyPr>
            <a:noAutofit/>
          </a:bodyPr>
          <a:lstStyle/>
          <a:p>
            <a:r>
              <a:rPr lang="en-US" altLang="zh-CN" sz="6600" b="1" dirty="0" smtClean="0"/>
              <a:t>  </a:t>
            </a:r>
            <a:r>
              <a:rPr lang="en-US" altLang="zh-CN" sz="6600" b="1" dirty="0" smtClean="0">
                <a:latin typeface="仿宋"/>
                <a:ea typeface="仿宋"/>
              </a:rPr>
              <a:t>ɑi  ei  ui</a:t>
            </a:r>
            <a:r>
              <a:rPr lang="zh-CN" altLang="en-US" b="1" dirty="0" smtClean="0">
                <a:latin typeface="仿宋"/>
                <a:ea typeface="仿宋"/>
              </a:rPr>
              <a:t>的四个声调的认识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64632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 </a:t>
            </a:r>
            <a:r>
              <a:rPr lang="zh-CN" altLang="en-US" dirty="0" smtClean="0"/>
              <a:t>四声歌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 smtClean="0"/>
              <a:t>一声平（ </a:t>
            </a:r>
            <a:r>
              <a:rPr lang="en-US" altLang="zh-CN" sz="3600" dirty="0" smtClean="0"/>
              <a:t>—</a:t>
            </a:r>
            <a:r>
              <a:rPr lang="zh-CN" altLang="en-US" sz="3600" dirty="0" smtClean="0"/>
              <a:t>）</a:t>
            </a:r>
            <a:endParaRPr lang="en-US" altLang="zh-CN" sz="3600" dirty="0" smtClean="0"/>
          </a:p>
          <a:p>
            <a:r>
              <a:rPr lang="zh-CN" altLang="en-US" dirty="0"/>
              <a:t>二</a:t>
            </a:r>
            <a:r>
              <a:rPr lang="zh-CN" altLang="en-US" dirty="0" smtClean="0"/>
              <a:t>声扬  （ </a:t>
            </a:r>
            <a:r>
              <a:rPr lang="en-US" altLang="zh-CN" dirty="0"/>
              <a:t>/ 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三声转弯（  </a:t>
            </a:r>
            <a:r>
              <a:rPr lang="en-US" altLang="zh-CN" sz="4400" dirty="0" smtClean="0">
                <a:latin typeface="仿宋"/>
                <a:ea typeface="仿宋"/>
              </a:rPr>
              <a:t>v 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sz="3600" dirty="0" smtClean="0"/>
              <a:t>四声降（</a:t>
            </a:r>
            <a:r>
              <a:rPr lang="zh-CN" altLang="en-US" sz="3600" b="1" dirty="0" smtClean="0">
                <a:latin typeface="仿宋"/>
                <a:ea typeface="仿宋"/>
              </a:rPr>
              <a:t>｀</a:t>
            </a:r>
            <a:r>
              <a:rPr lang="zh-CN" altLang="en-US" sz="3600" dirty="0" smtClean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60520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复韵母的标调儿歌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628800"/>
            <a:ext cx="9143999" cy="4497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dirty="0" smtClean="0"/>
              <a:t>    </a:t>
            </a:r>
            <a:r>
              <a:rPr lang="en-US" altLang="zh-CN" sz="3600" dirty="0" smtClean="0">
                <a:latin typeface="仿宋"/>
                <a:ea typeface="仿宋"/>
              </a:rPr>
              <a:t>ɑ o e </a:t>
            </a:r>
            <a:r>
              <a:rPr lang="zh-CN" altLang="en-US" sz="3600" dirty="0" smtClean="0">
                <a:latin typeface="仿宋"/>
                <a:ea typeface="仿宋"/>
              </a:rPr>
              <a:t>，</a:t>
            </a:r>
            <a:r>
              <a:rPr lang="en-US" altLang="zh-CN" sz="3600" dirty="0">
                <a:latin typeface="仿宋"/>
                <a:ea typeface="仿宋"/>
              </a:rPr>
              <a:t>i</a:t>
            </a:r>
            <a:r>
              <a:rPr lang="en-US" altLang="zh-CN" sz="3600" dirty="0" smtClean="0">
                <a:latin typeface="仿宋"/>
                <a:ea typeface="仿宋"/>
              </a:rPr>
              <a:t> u ü</a:t>
            </a:r>
          </a:p>
          <a:p>
            <a:pPr marL="0" indent="0">
              <a:buNone/>
            </a:pPr>
            <a:r>
              <a:rPr lang="en-US" altLang="zh-CN" sz="3600" dirty="0">
                <a:latin typeface="仿宋"/>
                <a:ea typeface="仿宋"/>
              </a:rPr>
              <a:t> </a:t>
            </a:r>
            <a:r>
              <a:rPr lang="zh-CN" altLang="en-US" sz="3600" dirty="0" smtClean="0">
                <a:latin typeface="仿宋"/>
                <a:ea typeface="仿宋"/>
              </a:rPr>
              <a:t>声调按序戴，</a:t>
            </a:r>
            <a:endParaRPr lang="en-US" altLang="zh-CN" sz="3600" dirty="0" smtClean="0">
              <a:latin typeface="仿宋"/>
              <a:ea typeface="仿宋"/>
            </a:endParaRPr>
          </a:p>
          <a:p>
            <a:pPr marL="0" indent="0">
              <a:buNone/>
            </a:pPr>
            <a:r>
              <a:rPr lang="en-US" altLang="zh-CN" sz="3600" dirty="0">
                <a:latin typeface="仿宋"/>
                <a:ea typeface="仿宋"/>
              </a:rPr>
              <a:t> </a:t>
            </a:r>
            <a:r>
              <a:rPr lang="zh-CN" altLang="en-US" sz="3600" dirty="0" smtClean="0">
                <a:latin typeface="仿宋"/>
                <a:ea typeface="仿宋"/>
              </a:rPr>
              <a:t>有</a:t>
            </a:r>
            <a:r>
              <a:rPr lang="en-US" altLang="zh-CN" sz="3600" dirty="0" smtClean="0">
                <a:latin typeface="仿宋"/>
                <a:ea typeface="仿宋"/>
              </a:rPr>
              <a:t>ɑ</a:t>
            </a:r>
            <a:r>
              <a:rPr lang="zh-CN" altLang="en-US" sz="3600" dirty="0" smtClean="0">
                <a:latin typeface="仿宋"/>
                <a:ea typeface="仿宋"/>
              </a:rPr>
              <a:t>在，给</a:t>
            </a:r>
            <a:r>
              <a:rPr lang="en-US" altLang="zh-CN" sz="3600" dirty="0" smtClean="0">
                <a:latin typeface="仿宋"/>
                <a:ea typeface="仿宋"/>
              </a:rPr>
              <a:t>ɑ</a:t>
            </a:r>
            <a:r>
              <a:rPr lang="zh-CN" altLang="en-US" sz="3600" dirty="0" smtClean="0">
                <a:latin typeface="仿宋"/>
                <a:ea typeface="仿宋"/>
              </a:rPr>
              <a:t>戴，</a:t>
            </a:r>
            <a:endParaRPr lang="en-US" altLang="zh-CN" sz="3600" dirty="0" smtClean="0">
              <a:latin typeface="仿宋"/>
              <a:ea typeface="仿宋"/>
            </a:endParaRPr>
          </a:p>
          <a:p>
            <a:pPr marL="0" indent="0">
              <a:buNone/>
            </a:pPr>
            <a:r>
              <a:rPr lang="en-US" altLang="zh-CN" sz="3600" dirty="0">
                <a:latin typeface="仿宋"/>
                <a:ea typeface="仿宋"/>
              </a:rPr>
              <a:t> </a:t>
            </a:r>
            <a:r>
              <a:rPr lang="en-US" altLang="zh-CN" sz="3600" dirty="0" smtClean="0">
                <a:latin typeface="仿宋"/>
                <a:ea typeface="仿宋"/>
              </a:rPr>
              <a:t>ɑ</a:t>
            </a:r>
            <a:r>
              <a:rPr lang="zh-CN" altLang="en-US" sz="3600" dirty="0" smtClean="0">
                <a:latin typeface="仿宋"/>
                <a:ea typeface="仿宋"/>
              </a:rPr>
              <a:t>不在，给</a:t>
            </a:r>
            <a:r>
              <a:rPr lang="en-US" altLang="zh-CN" sz="3600" dirty="0" smtClean="0">
                <a:latin typeface="仿宋"/>
                <a:ea typeface="仿宋"/>
              </a:rPr>
              <a:t>o</a:t>
            </a:r>
            <a:r>
              <a:rPr lang="zh-CN" altLang="en-US" sz="3600" dirty="0" smtClean="0">
                <a:latin typeface="仿宋"/>
                <a:ea typeface="仿宋"/>
              </a:rPr>
              <a:t>戴，</a:t>
            </a:r>
            <a:endParaRPr lang="en-US" altLang="zh-CN" sz="3600" dirty="0" smtClean="0">
              <a:latin typeface="仿宋"/>
              <a:ea typeface="仿宋"/>
            </a:endParaRPr>
          </a:p>
          <a:p>
            <a:pPr marL="0" indent="0">
              <a:buNone/>
            </a:pPr>
            <a:r>
              <a:rPr lang="en-US" altLang="zh-CN" sz="3600" dirty="0">
                <a:latin typeface="仿宋"/>
                <a:ea typeface="仿宋"/>
              </a:rPr>
              <a:t> </a:t>
            </a:r>
            <a:r>
              <a:rPr lang="en-US" altLang="zh-CN" sz="3600" dirty="0" smtClean="0">
                <a:latin typeface="仿宋"/>
                <a:ea typeface="仿宋"/>
              </a:rPr>
              <a:t>ɑ o</a:t>
            </a:r>
            <a:r>
              <a:rPr lang="zh-CN" altLang="en-US" sz="3600" dirty="0" smtClean="0">
                <a:latin typeface="仿宋"/>
                <a:ea typeface="仿宋"/>
              </a:rPr>
              <a:t>都不在，给</a:t>
            </a:r>
            <a:r>
              <a:rPr lang="en-US" altLang="zh-CN" sz="3600" dirty="0" smtClean="0">
                <a:latin typeface="仿宋"/>
                <a:ea typeface="仿宋"/>
              </a:rPr>
              <a:t>e</a:t>
            </a:r>
            <a:r>
              <a:rPr lang="zh-CN" altLang="en-US" sz="3600" dirty="0" smtClean="0">
                <a:latin typeface="仿宋"/>
                <a:ea typeface="仿宋"/>
              </a:rPr>
              <a:t>戴，</a:t>
            </a:r>
            <a:endParaRPr lang="en-US" altLang="zh-CN" sz="3600" dirty="0" smtClean="0">
              <a:latin typeface="仿宋"/>
              <a:ea typeface="仿宋"/>
            </a:endParaRPr>
          </a:p>
          <a:p>
            <a:pPr marL="0" indent="0">
              <a:buNone/>
            </a:pPr>
            <a:r>
              <a:rPr lang="zh-CN" altLang="en-US" sz="3600" dirty="0" smtClean="0">
                <a:latin typeface="仿宋"/>
                <a:ea typeface="仿宋"/>
              </a:rPr>
              <a:t> 要是</a:t>
            </a:r>
            <a:r>
              <a:rPr lang="en-US" altLang="zh-CN" sz="3600" dirty="0" smtClean="0">
                <a:latin typeface="仿宋"/>
                <a:ea typeface="仿宋"/>
              </a:rPr>
              <a:t>i u</a:t>
            </a:r>
            <a:r>
              <a:rPr lang="zh-CN" altLang="en-US" sz="3600" dirty="0" smtClean="0">
                <a:latin typeface="仿宋"/>
                <a:ea typeface="仿宋"/>
              </a:rPr>
              <a:t>一起来，谁在后面给谁戴，</a:t>
            </a:r>
            <a:endParaRPr lang="en-US" altLang="zh-CN" sz="3600" dirty="0" smtClean="0">
              <a:latin typeface="仿宋"/>
              <a:ea typeface="仿宋"/>
            </a:endParaRPr>
          </a:p>
          <a:p>
            <a:pPr marL="0" indent="0">
              <a:buNone/>
            </a:pPr>
            <a:r>
              <a:rPr lang="en-US" altLang="zh-CN" sz="3600" dirty="0">
                <a:latin typeface="仿宋"/>
                <a:ea typeface="仿宋"/>
              </a:rPr>
              <a:t> </a:t>
            </a:r>
            <a:r>
              <a:rPr lang="zh-CN" altLang="en-US" sz="3600" dirty="0" smtClean="0">
                <a:latin typeface="仿宋"/>
                <a:ea typeface="仿宋"/>
              </a:rPr>
              <a:t>小</a:t>
            </a:r>
            <a:r>
              <a:rPr lang="en-US" altLang="zh-CN" sz="3600" dirty="0" smtClean="0">
                <a:latin typeface="仿宋"/>
                <a:ea typeface="仿宋"/>
              </a:rPr>
              <a:t>i</a:t>
            </a:r>
            <a:r>
              <a:rPr lang="zh-CN" altLang="en-US" sz="3600" dirty="0" smtClean="0">
                <a:latin typeface="仿宋"/>
                <a:ea typeface="仿宋"/>
              </a:rPr>
              <a:t>有礼貌，戴调就摘帽。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2728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584176"/>
          </a:xfrm>
        </p:spPr>
        <p:txBody>
          <a:bodyPr/>
          <a:lstStyle/>
          <a:p>
            <a:r>
              <a:rPr lang="en-US" altLang="zh-CN" sz="6600" dirty="0" smtClean="0">
                <a:latin typeface="仿宋"/>
                <a:ea typeface="仿宋"/>
              </a:rPr>
              <a:t>  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827584" y="3284984"/>
            <a:ext cx="7740352" cy="3096344"/>
          </a:xfrm>
          <a:noFill/>
        </p:spPr>
        <p:txBody>
          <a:bodyPr>
            <a:noAutofit/>
          </a:bodyPr>
          <a:lstStyle/>
          <a:p>
            <a:r>
              <a:rPr lang="en-US" altLang="zh-CN" sz="8000" kern="200" spc="-110" dirty="0" smtClean="0">
                <a:solidFill>
                  <a:schemeClr val="tx1"/>
                </a:solidFill>
                <a:latin typeface="仿宋"/>
                <a:ea typeface="仿宋"/>
              </a:rPr>
              <a:t>āi ái ǎi </a:t>
            </a:r>
            <a:r>
              <a:rPr lang="en-US" altLang="zh-CN" sz="8000" kern="200" spc="-110" dirty="0" err="1" smtClean="0">
                <a:solidFill>
                  <a:schemeClr val="tx1"/>
                </a:solidFill>
                <a:latin typeface="仿宋"/>
                <a:ea typeface="仿宋"/>
              </a:rPr>
              <a:t>ài</a:t>
            </a:r>
            <a:endParaRPr lang="zh-CN" altLang="en-US" sz="8000" kern="200" spc="-110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2205810" y="1183899"/>
            <a:ext cx="42006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zh-CN" sz="6600" dirty="0">
                <a:solidFill>
                  <a:srgbClr val="FFFF00"/>
                </a:solidFill>
                <a:latin typeface="仿宋"/>
                <a:ea typeface="仿宋"/>
                <a:cs typeface="+mj-cs"/>
              </a:rPr>
              <a:t>ɑi</a:t>
            </a:r>
            <a:r>
              <a:rPr lang="zh-CN" altLang="en-US" sz="4400" dirty="0">
                <a:solidFill>
                  <a:srgbClr val="FFFF00"/>
                </a:solidFill>
                <a:latin typeface="仿宋"/>
                <a:ea typeface="仿宋"/>
                <a:cs typeface="+mj-cs"/>
              </a:rPr>
              <a:t>的四声调</a:t>
            </a:r>
            <a:endParaRPr lang="zh-CN" altLang="en-US" sz="4400" dirty="0">
              <a:solidFill>
                <a:srgbClr val="FFFF00"/>
              </a:solidFill>
              <a:latin typeface="Franklin Gothic Medium"/>
              <a:ea typeface="微软雅黑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8604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6600" dirty="0"/>
              <a:t> </a:t>
            </a:r>
            <a:r>
              <a:rPr lang="en-US" altLang="zh-CN" sz="6600" dirty="0" smtClean="0"/>
              <a:t> ei</a:t>
            </a:r>
            <a:r>
              <a:rPr lang="zh-CN" altLang="en-US" sz="3600" dirty="0" smtClean="0"/>
              <a:t>的四个声调</a:t>
            </a:r>
            <a:r>
              <a:rPr lang="en-US" altLang="zh-CN" sz="3600" dirty="0" smtClean="0"/>
              <a:t>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  </a:t>
            </a:r>
            <a:r>
              <a:rPr lang="en-US" altLang="zh-CN" sz="7200" dirty="0" smtClean="0">
                <a:latin typeface="仿宋"/>
                <a:ea typeface="仿宋"/>
              </a:rPr>
              <a:t>ēi éi ěi </a:t>
            </a:r>
            <a:r>
              <a:rPr lang="en-US" altLang="zh-CN" sz="7200" dirty="0" err="1" smtClean="0">
                <a:latin typeface="仿宋"/>
                <a:ea typeface="仿宋"/>
              </a:rPr>
              <a:t>èi</a:t>
            </a:r>
            <a:endParaRPr lang="zh-CN" altLang="en-US" sz="7200" dirty="0"/>
          </a:p>
        </p:txBody>
      </p:sp>
    </p:spTree>
    <p:extLst>
      <p:ext uri="{BB962C8B-B14F-4D97-AF65-F5344CB8AC3E}">
        <p14:creationId xmlns:p14="http://schemas.microsoft.com/office/powerpoint/2010/main" val="244513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6600" dirty="0" smtClean="0"/>
              <a:t>   ui</a:t>
            </a:r>
            <a:r>
              <a:rPr lang="zh-CN" altLang="en-US" sz="3600" dirty="0" smtClean="0"/>
              <a:t>的四个声调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7200" dirty="0" smtClean="0"/>
              <a:t>   u</a:t>
            </a:r>
            <a:r>
              <a:rPr lang="en-US" altLang="zh-CN" sz="7200" dirty="0" smtClean="0">
                <a:latin typeface="仿宋"/>
                <a:ea typeface="仿宋"/>
              </a:rPr>
              <a:t>ī uí uǐ </a:t>
            </a:r>
            <a:r>
              <a:rPr lang="en-US" altLang="zh-CN" sz="7200" dirty="0" err="1" smtClean="0">
                <a:latin typeface="仿宋"/>
                <a:ea typeface="仿宋"/>
              </a:rPr>
              <a:t>uì</a:t>
            </a:r>
            <a:endParaRPr lang="zh-CN" altLang="en-US" sz="7200" dirty="0"/>
          </a:p>
        </p:txBody>
      </p:sp>
    </p:spTree>
    <p:extLst>
      <p:ext uri="{BB962C8B-B14F-4D97-AF65-F5344CB8AC3E}">
        <p14:creationId xmlns:p14="http://schemas.microsoft.com/office/powerpoint/2010/main" val="96786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en-US" altLang="zh-CN" sz="6600" dirty="0" smtClean="0"/>
              <a:t>  </a:t>
            </a:r>
            <a:r>
              <a:rPr lang="en-US" altLang="zh-CN" sz="6600" dirty="0" smtClean="0">
                <a:latin typeface="仿宋"/>
                <a:ea typeface="仿宋"/>
              </a:rPr>
              <a:t>ɑi</a:t>
            </a:r>
            <a:r>
              <a:rPr lang="zh-CN" altLang="en-US" dirty="0" smtClean="0">
                <a:latin typeface="仿宋"/>
                <a:ea typeface="仿宋"/>
              </a:rPr>
              <a:t>的四声调顺口溜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556792"/>
            <a:ext cx="9324528" cy="5040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CN" sz="6600" dirty="0">
                <a:latin typeface="仿宋"/>
                <a:ea typeface="仿宋"/>
              </a:rPr>
              <a:t> </a:t>
            </a:r>
            <a:r>
              <a:rPr lang="en-US" altLang="zh-CN" sz="6600" dirty="0" smtClean="0">
                <a:latin typeface="仿宋"/>
                <a:ea typeface="仿宋"/>
              </a:rPr>
              <a:t>āi</a:t>
            </a:r>
            <a:r>
              <a:rPr lang="en-US" altLang="zh-CN" sz="6600" dirty="0" smtClean="0"/>
              <a:t>  </a:t>
            </a:r>
            <a:r>
              <a:rPr lang="en-US" altLang="zh-CN" sz="6600" dirty="0" err="1" smtClean="0">
                <a:latin typeface="仿宋"/>
                <a:ea typeface="仿宋"/>
              </a:rPr>
              <a:t>āi</a:t>
            </a:r>
            <a:r>
              <a:rPr lang="en-US" altLang="zh-CN" sz="6600" dirty="0" smtClean="0">
                <a:latin typeface="仿宋"/>
                <a:ea typeface="仿宋"/>
              </a:rPr>
              <a:t> </a:t>
            </a:r>
            <a:r>
              <a:rPr lang="en-US" altLang="zh-CN" sz="6600" dirty="0" err="1" smtClean="0">
                <a:latin typeface="仿宋"/>
                <a:ea typeface="仿宋"/>
              </a:rPr>
              <a:t>āi</a:t>
            </a:r>
            <a:r>
              <a:rPr lang="en-US" altLang="zh-CN" sz="6600" dirty="0" smtClean="0">
                <a:latin typeface="仿宋"/>
                <a:ea typeface="仿宋"/>
              </a:rPr>
              <a:t> </a:t>
            </a:r>
            <a:r>
              <a:rPr lang="zh-CN" altLang="en-US" sz="6600" dirty="0" smtClean="0">
                <a:latin typeface="仿宋"/>
                <a:ea typeface="仿宋"/>
              </a:rPr>
              <a:t>挨得近</a:t>
            </a:r>
            <a:endParaRPr lang="en-US" altLang="zh-CN" sz="6600" dirty="0" smtClean="0">
              <a:latin typeface="仿宋"/>
              <a:ea typeface="仿宋"/>
            </a:endParaRPr>
          </a:p>
          <a:p>
            <a:pPr marL="0" indent="0" algn="just">
              <a:buNone/>
            </a:pPr>
            <a:r>
              <a:rPr lang="en-US" altLang="zh-CN" sz="6600" dirty="0" smtClean="0">
                <a:latin typeface="仿宋"/>
                <a:ea typeface="仿宋"/>
              </a:rPr>
              <a:t> </a:t>
            </a:r>
            <a:r>
              <a:rPr lang="en-US" altLang="zh-CN" sz="6600" dirty="0" err="1" smtClean="0">
                <a:latin typeface="仿宋"/>
                <a:ea typeface="仿宋"/>
              </a:rPr>
              <a:t>ái</a:t>
            </a:r>
            <a:r>
              <a:rPr lang="en-US" altLang="zh-CN" sz="6600" dirty="0" smtClean="0">
                <a:latin typeface="仿宋"/>
                <a:ea typeface="仿宋"/>
              </a:rPr>
              <a:t> </a:t>
            </a:r>
            <a:r>
              <a:rPr lang="en-US" altLang="zh-CN" sz="6600" dirty="0" err="1" smtClean="0">
                <a:latin typeface="仿宋"/>
                <a:ea typeface="仿宋"/>
              </a:rPr>
              <a:t>ái</a:t>
            </a:r>
            <a:r>
              <a:rPr lang="en-US" altLang="zh-CN" sz="6600" dirty="0" smtClean="0">
                <a:latin typeface="仿宋"/>
                <a:ea typeface="仿宋"/>
              </a:rPr>
              <a:t> </a:t>
            </a:r>
            <a:r>
              <a:rPr lang="en-US" altLang="zh-CN" sz="6600" dirty="0" err="1" smtClean="0">
                <a:latin typeface="仿宋"/>
                <a:ea typeface="仿宋"/>
              </a:rPr>
              <a:t>ái</a:t>
            </a:r>
            <a:r>
              <a:rPr lang="en-US" altLang="zh-CN" sz="6600" dirty="0" smtClean="0">
                <a:latin typeface="仿宋"/>
                <a:ea typeface="仿宋"/>
              </a:rPr>
              <a:t> </a:t>
            </a:r>
            <a:r>
              <a:rPr lang="zh-CN" altLang="en-US" sz="6600" dirty="0" smtClean="0">
                <a:latin typeface="仿宋"/>
                <a:ea typeface="仿宋"/>
              </a:rPr>
              <a:t>挨饿了</a:t>
            </a:r>
            <a:endParaRPr lang="en-US" altLang="zh-CN" sz="6600" dirty="0" smtClean="0">
              <a:latin typeface="仿宋"/>
              <a:ea typeface="仿宋"/>
            </a:endParaRPr>
          </a:p>
          <a:p>
            <a:pPr marL="0" indent="0" algn="just">
              <a:buNone/>
            </a:pPr>
            <a:r>
              <a:rPr lang="en-US" altLang="zh-CN" sz="6600" dirty="0" smtClean="0">
                <a:latin typeface="仿宋"/>
                <a:ea typeface="仿宋"/>
              </a:rPr>
              <a:t> </a:t>
            </a:r>
            <a:r>
              <a:rPr lang="en-US" altLang="zh-CN" sz="6600" dirty="0" err="1" smtClean="0">
                <a:latin typeface="仿宋"/>
                <a:ea typeface="仿宋"/>
              </a:rPr>
              <a:t>ǎi</a:t>
            </a:r>
            <a:r>
              <a:rPr lang="en-US" altLang="zh-CN" sz="6600" dirty="0" smtClean="0">
                <a:latin typeface="仿宋"/>
                <a:ea typeface="仿宋"/>
              </a:rPr>
              <a:t> </a:t>
            </a:r>
            <a:r>
              <a:rPr lang="en-US" altLang="zh-CN" sz="6600" dirty="0" err="1" smtClean="0">
                <a:latin typeface="仿宋"/>
                <a:ea typeface="仿宋"/>
              </a:rPr>
              <a:t>ǎi</a:t>
            </a:r>
            <a:r>
              <a:rPr lang="en-US" altLang="zh-CN" sz="6600" dirty="0" smtClean="0">
                <a:latin typeface="仿宋"/>
                <a:ea typeface="仿宋"/>
              </a:rPr>
              <a:t> </a:t>
            </a:r>
            <a:r>
              <a:rPr lang="en-US" altLang="zh-CN" sz="6600" dirty="0" err="1" smtClean="0">
                <a:latin typeface="仿宋"/>
                <a:ea typeface="仿宋"/>
              </a:rPr>
              <a:t>ǎi</a:t>
            </a:r>
            <a:r>
              <a:rPr lang="en-US" altLang="zh-CN" sz="6600" dirty="0" smtClean="0">
                <a:latin typeface="仿宋"/>
                <a:ea typeface="仿宋"/>
              </a:rPr>
              <a:t> </a:t>
            </a:r>
            <a:r>
              <a:rPr lang="zh-CN" altLang="en-US" sz="6600" dirty="0" smtClean="0">
                <a:latin typeface="仿宋"/>
                <a:ea typeface="仿宋"/>
              </a:rPr>
              <a:t>矮个子</a:t>
            </a:r>
            <a:endParaRPr lang="en-US" altLang="zh-CN" sz="6600" dirty="0" smtClean="0">
              <a:latin typeface="仿宋"/>
              <a:ea typeface="仿宋"/>
            </a:endParaRPr>
          </a:p>
          <a:p>
            <a:pPr marL="0" indent="0" algn="just">
              <a:buNone/>
            </a:pPr>
            <a:r>
              <a:rPr lang="en-US" altLang="zh-CN" sz="6600" dirty="0">
                <a:latin typeface="仿宋"/>
                <a:ea typeface="仿宋"/>
              </a:rPr>
              <a:t> </a:t>
            </a:r>
            <a:r>
              <a:rPr lang="en-US" altLang="zh-CN" sz="6600" dirty="0" err="1" smtClean="0">
                <a:latin typeface="仿宋"/>
                <a:ea typeface="仿宋"/>
              </a:rPr>
              <a:t>ài</a:t>
            </a:r>
            <a:r>
              <a:rPr lang="en-US" altLang="zh-CN" sz="6600" dirty="0" smtClean="0">
                <a:latin typeface="仿宋"/>
                <a:ea typeface="仿宋"/>
              </a:rPr>
              <a:t> </a:t>
            </a:r>
            <a:r>
              <a:rPr lang="en-US" altLang="zh-CN" sz="6600" dirty="0" err="1" smtClean="0">
                <a:latin typeface="仿宋"/>
                <a:ea typeface="仿宋"/>
              </a:rPr>
              <a:t>ài</a:t>
            </a:r>
            <a:r>
              <a:rPr lang="en-US" altLang="zh-CN" sz="6600" dirty="0" smtClean="0">
                <a:latin typeface="仿宋"/>
                <a:ea typeface="仿宋"/>
              </a:rPr>
              <a:t> </a:t>
            </a:r>
            <a:r>
              <a:rPr lang="en-US" altLang="zh-CN" sz="6600" dirty="0" err="1" smtClean="0">
                <a:latin typeface="仿宋"/>
                <a:ea typeface="仿宋"/>
              </a:rPr>
              <a:t>ài</a:t>
            </a:r>
            <a:r>
              <a:rPr lang="en-US" altLang="zh-CN" sz="6600" dirty="0" smtClean="0">
                <a:latin typeface="仿宋"/>
                <a:ea typeface="仿宋"/>
              </a:rPr>
              <a:t> </a:t>
            </a:r>
            <a:r>
              <a:rPr lang="zh-CN" altLang="en-US" sz="6600" dirty="0" smtClean="0">
                <a:latin typeface="仿宋"/>
                <a:ea typeface="仿宋"/>
              </a:rPr>
              <a:t>爱学习</a:t>
            </a:r>
            <a:r>
              <a:rPr lang="en-US" altLang="zh-CN" sz="6600" dirty="0" smtClean="0">
                <a:latin typeface="仿宋"/>
                <a:ea typeface="仿宋"/>
              </a:rPr>
              <a:t>                                                    </a:t>
            </a:r>
            <a:endParaRPr lang="zh-CN" altLang="en-US" sz="6600" dirty="0"/>
          </a:p>
        </p:txBody>
      </p:sp>
    </p:spTree>
    <p:extLst>
      <p:ext uri="{BB962C8B-B14F-4D97-AF65-F5344CB8AC3E}">
        <p14:creationId xmlns:p14="http://schemas.microsoft.com/office/powerpoint/2010/main" val="238660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6600" dirty="0"/>
              <a:t> </a:t>
            </a:r>
            <a:r>
              <a:rPr lang="en-US" altLang="zh-CN" sz="6600" dirty="0" smtClean="0"/>
              <a:t>  ei</a:t>
            </a:r>
            <a:r>
              <a:rPr lang="zh-CN" altLang="en-US" sz="3600" dirty="0" smtClean="0"/>
              <a:t>的四声调顺口溜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4800" dirty="0" smtClean="0"/>
              <a:t>   </a:t>
            </a:r>
            <a:r>
              <a:rPr lang="en-US" altLang="zh-CN" sz="4800" dirty="0" err="1" smtClean="0"/>
              <a:t>f</a:t>
            </a:r>
            <a:r>
              <a:rPr lang="en-US" altLang="zh-CN" sz="4800" dirty="0" err="1" smtClean="0">
                <a:latin typeface="仿宋"/>
                <a:ea typeface="仿宋"/>
              </a:rPr>
              <a:t>ēi</a:t>
            </a:r>
            <a:r>
              <a:rPr lang="en-US" altLang="zh-CN" sz="4800" dirty="0" smtClean="0">
                <a:latin typeface="仿宋"/>
                <a:ea typeface="仿宋"/>
              </a:rPr>
              <a:t>  </a:t>
            </a:r>
            <a:r>
              <a:rPr lang="en-US" altLang="zh-CN" sz="4800" dirty="0" err="1" smtClean="0">
                <a:latin typeface="仿宋"/>
                <a:ea typeface="仿宋"/>
              </a:rPr>
              <a:t>fēi</a:t>
            </a:r>
            <a:r>
              <a:rPr lang="en-US" altLang="zh-CN" sz="4800" dirty="0" smtClean="0">
                <a:latin typeface="仿宋"/>
                <a:ea typeface="仿宋"/>
              </a:rPr>
              <a:t>  </a:t>
            </a:r>
            <a:r>
              <a:rPr lang="en-US" altLang="zh-CN" sz="4800" dirty="0" err="1" smtClean="0">
                <a:latin typeface="仿宋"/>
                <a:ea typeface="仿宋"/>
              </a:rPr>
              <a:t>fēi</a:t>
            </a:r>
            <a:r>
              <a:rPr lang="en-US" altLang="zh-CN" sz="4800" dirty="0" smtClean="0">
                <a:latin typeface="仿宋"/>
                <a:ea typeface="仿宋"/>
              </a:rPr>
              <a:t>  </a:t>
            </a:r>
            <a:r>
              <a:rPr lang="zh-CN" altLang="en-US" sz="4800" dirty="0" smtClean="0">
                <a:latin typeface="仿宋"/>
                <a:ea typeface="仿宋"/>
              </a:rPr>
              <a:t>小鸟飞</a:t>
            </a:r>
            <a:endParaRPr lang="en-US" altLang="zh-CN" sz="4800" dirty="0" smtClean="0">
              <a:latin typeface="仿宋"/>
              <a:ea typeface="仿宋"/>
            </a:endParaRPr>
          </a:p>
          <a:p>
            <a:pPr marL="0" indent="0" algn="just">
              <a:buNone/>
            </a:pPr>
            <a:r>
              <a:rPr lang="en-US" altLang="zh-CN" sz="4800" dirty="0">
                <a:latin typeface="仿宋"/>
                <a:ea typeface="仿宋"/>
              </a:rPr>
              <a:t> </a:t>
            </a:r>
            <a:r>
              <a:rPr lang="en-US" altLang="zh-CN" sz="4800" dirty="0" err="1" smtClean="0">
                <a:latin typeface="仿宋"/>
                <a:ea typeface="仿宋"/>
              </a:rPr>
              <a:t>féi</a:t>
            </a:r>
            <a:r>
              <a:rPr lang="en-US" altLang="zh-CN" sz="4800" dirty="0" smtClean="0">
                <a:latin typeface="仿宋"/>
                <a:ea typeface="仿宋"/>
              </a:rPr>
              <a:t>  </a:t>
            </a:r>
            <a:r>
              <a:rPr lang="en-US" altLang="zh-CN" sz="4800" dirty="0" err="1" smtClean="0">
                <a:latin typeface="仿宋"/>
                <a:ea typeface="仿宋"/>
              </a:rPr>
              <a:t>féi</a:t>
            </a:r>
            <a:r>
              <a:rPr lang="en-US" altLang="zh-CN" sz="4800" dirty="0" smtClean="0">
                <a:latin typeface="仿宋"/>
                <a:ea typeface="仿宋"/>
              </a:rPr>
              <a:t>  </a:t>
            </a:r>
            <a:r>
              <a:rPr lang="en-US" altLang="zh-CN" sz="4800" dirty="0" err="1" smtClean="0">
                <a:latin typeface="仿宋"/>
                <a:ea typeface="仿宋"/>
              </a:rPr>
              <a:t>féi</a:t>
            </a:r>
            <a:r>
              <a:rPr lang="en-US" altLang="zh-CN" sz="4800" dirty="0" smtClean="0">
                <a:latin typeface="仿宋"/>
                <a:ea typeface="仿宋"/>
              </a:rPr>
              <a:t>  </a:t>
            </a:r>
            <a:r>
              <a:rPr lang="zh-CN" altLang="en-US" sz="4800" dirty="0" smtClean="0">
                <a:latin typeface="仿宋"/>
                <a:ea typeface="仿宋"/>
              </a:rPr>
              <a:t>小猪肥</a:t>
            </a:r>
            <a:endParaRPr lang="en-US" altLang="zh-CN" sz="4800" dirty="0" smtClean="0">
              <a:latin typeface="仿宋"/>
              <a:ea typeface="仿宋"/>
            </a:endParaRPr>
          </a:p>
          <a:p>
            <a:pPr marL="0" indent="0" algn="just">
              <a:buNone/>
            </a:pPr>
            <a:r>
              <a:rPr lang="en-US" altLang="zh-CN" sz="4800" dirty="0">
                <a:latin typeface="仿宋"/>
                <a:ea typeface="仿宋"/>
              </a:rPr>
              <a:t> </a:t>
            </a:r>
            <a:r>
              <a:rPr lang="en-US" altLang="zh-CN" sz="4800" dirty="0" err="1" smtClean="0">
                <a:latin typeface="仿宋"/>
                <a:ea typeface="仿宋"/>
              </a:rPr>
              <a:t>měi</a:t>
            </a:r>
            <a:r>
              <a:rPr lang="en-US" altLang="zh-CN" sz="4800" dirty="0" smtClean="0">
                <a:latin typeface="仿宋"/>
                <a:ea typeface="仿宋"/>
              </a:rPr>
              <a:t>  </a:t>
            </a:r>
            <a:r>
              <a:rPr lang="en-US" altLang="zh-CN" sz="4800" dirty="0" err="1" smtClean="0">
                <a:latin typeface="仿宋"/>
                <a:ea typeface="仿宋"/>
              </a:rPr>
              <a:t>měi</a:t>
            </a:r>
            <a:r>
              <a:rPr lang="en-US" altLang="zh-CN" sz="4800" dirty="0" smtClean="0">
                <a:latin typeface="仿宋"/>
                <a:ea typeface="仿宋"/>
              </a:rPr>
              <a:t>  </a:t>
            </a:r>
            <a:r>
              <a:rPr lang="en-US" altLang="zh-CN" sz="4800" dirty="0" err="1" smtClean="0">
                <a:latin typeface="仿宋"/>
                <a:ea typeface="仿宋"/>
              </a:rPr>
              <a:t>měi</a:t>
            </a:r>
            <a:r>
              <a:rPr lang="en-US" altLang="zh-CN" sz="4800" dirty="0" smtClean="0">
                <a:latin typeface="仿宋"/>
                <a:ea typeface="仿宋"/>
              </a:rPr>
              <a:t>  </a:t>
            </a:r>
            <a:r>
              <a:rPr lang="zh-CN" altLang="en-US" sz="4800" dirty="0" smtClean="0">
                <a:latin typeface="仿宋"/>
                <a:ea typeface="仿宋"/>
              </a:rPr>
              <a:t>家乡美</a:t>
            </a:r>
            <a:endParaRPr lang="en-US" altLang="zh-CN" sz="4800" dirty="0" smtClean="0">
              <a:latin typeface="仿宋"/>
              <a:ea typeface="仿宋"/>
            </a:endParaRPr>
          </a:p>
          <a:p>
            <a:pPr marL="0" indent="0" algn="just">
              <a:buNone/>
            </a:pPr>
            <a:r>
              <a:rPr lang="en-US" altLang="zh-CN" sz="4800" dirty="0">
                <a:latin typeface="仿宋"/>
                <a:ea typeface="仿宋"/>
              </a:rPr>
              <a:t> </a:t>
            </a:r>
            <a:r>
              <a:rPr lang="en-US" altLang="zh-CN" sz="4800" dirty="0" err="1" smtClean="0">
                <a:latin typeface="仿宋"/>
                <a:ea typeface="仿宋"/>
              </a:rPr>
              <a:t>mèi</a:t>
            </a:r>
            <a:r>
              <a:rPr lang="en-US" altLang="zh-CN" sz="4800" dirty="0" smtClean="0">
                <a:latin typeface="仿宋"/>
                <a:ea typeface="仿宋"/>
              </a:rPr>
              <a:t>  </a:t>
            </a:r>
            <a:r>
              <a:rPr lang="en-US" altLang="zh-CN" sz="4800" dirty="0" err="1" smtClean="0">
                <a:latin typeface="仿宋"/>
                <a:ea typeface="仿宋"/>
              </a:rPr>
              <a:t>mèi</a:t>
            </a:r>
            <a:r>
              <a:rPr lang="en-US" altLang="zh-CN" sz="4800" dirty="0" smtClean="0">
                <a:latin typeface="仿宋"/>
                <a:ea typeface="仿宋"/>
              </a:rPr>
              <a:t>  </a:t>
            </a:r>
            <a:r>
              <a:rPr lang="en-US" altLang="zh-CN" sz="4800" dirty="0" err="1" smtClean="0">
                <a:latin typeface="仿宋"/>
                <a:ea typeface="仿宋"/>
              </a:rPr>
              <a:t>mèi</a:t>
            </a:r>
            <a:r>
              <a:rPr lang="en-US" altLang="zh-CN" sz="4800" dirty="0" smtClean="0">
                <a:latin typeface="仿宋"/>
                <a:ea typeface="仿宋"/>
              </a:rPr>
              <a:t>  </a:t>
            </a:r>
            <a:r>
              <a:rPr lang="zh-CN" altLang="en-US" sz="4800" dirty="0" smtClean="0">
                <a:latin typeface="仿宋"/>
                <a:ea typeface="仿宋"/>
              </a:rPr>
              <a:t>小妹妹</a:t>
            </a:r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20365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6600" dirty="0" smtClean="0"/>
              <a:t>U</a:t>
            </a:r>
            <a:r>
              <a:rPr lang="en-US" altLang="zh-CN" sz="6600" dirty="0" smtClean="0">
                <a:latin typeface="仿宋"/>
                <a:ea typeface="仿宋"/>
              </a:rPr>
              <a:t>i</a:t>
            </a:r>
            <a:r>
              <a:rPr lang="zh-CN" altLang="en-US" dirty="0" smtClean="0">
                <a:latin typeface="仿宋"/>
                <a:ea typeface="仿宋"/>
              </a:rPr>
              <a:t>的四声调顺口溜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400" dirty="0" smtClean="0"/>
              <a:t>    </a:t>
            </a:r>
            <a:r>
              <a:rPr lang="en-US" altLang="zh-CN" sz="4400" dirty="0" err="1" smtClean="0"/>
              <a:t>u</a:t>
            </a:r>
            <a:r>
              <a:rPr lang="en-US" altLang="zh-CN" sz="4400" dirty="0" err="1" smtClean="0">
                <a:latin typeface="仿宋"/>
                <a:ea typeface="仿宋"/>
              </a:rPr>
              <a:t>ī</a:t>
            </a:r>
            <a:r>
              <a:rPr lang="en-US" altLang="zh-CN" sz="4400" dirty="0" smtClean="0">
                <a:latin typeface="仿宋"/>
                <a:ea typeface="仿宋"/>
              </a:rPr>
              <a:t> </a:t>
            </a:r>
            <a:r>
              <a:rPr lang="en-US" altLang="zh-CN" sz="4400" dirty="0" err="1" smtClean="0">
                <a:latin typeface="仿宋"/>
                <a:ea typeface="仿宋"/>
              </a:rPr>
              <a:t>uī</a:t>
            </a:r>
            <a:r>
              <a:rPr lang="en-US" altLang="zh-CN" sz="4400" dirty="0" smtClean="0">
                <a:latin typeface="仿宋"/>
                <a:ea typeface="仿宋"/>
              </a:rPr>
              <a:t> </a:t>
            </a:r>
            <a:r>
              <a:rPr lang="en-US" altLang="zh-CN" sz="4400" dirty="0" err="1" smtClean="0">
                <a:latin typeface="仿宋"/>
                <a:ea typeface="仿宋"/>
              </a:rPr>
              <a:t>uī</a:t>
            </a:r>
            <a:r>
              <a:rPr lang="en-US" altLang="zh-CN" sz="4400" dirty="0" smtClean="0">
                <a:latin typeface="仿宋"/>
                <a:ea typeface="仿宋"/>
              </a:rPr>
              <a:t> </a:t>
            </a:r>
            <a:r>
              <a:rPr lang="zh-CN" altLang="en-US" sz="4400" dirty="0" smtClean="0">
                <a:latin typeface="仿宋"/>
                <a:ea typeface="仿宋"/>
              </a:rPr>
              <a:t>微微笑</a:t>
            </a:r>
            <a:endParaRPr lang="en-US" altLang="zh-CN" sz="4400" dirty="0" smtClean="0">
              <a:latin typeface="仿宋"/>
              <a:ea typeface="仿宋"/>
            </a:endParaRPr>
          </a:p>
          <a:p>
            <a:pPr marL="0" indent="0">
              <a:buNone/>
            </a:pPr>
            <a:r>
              <a:rPr lang="en-US" altLang="zh-CN" sz="4400" dirty="0" smtClean="0">
                <a:latin typeface="仿宋"/>
                <a:ea typeface="仿宋"/>
              </a:rPr>
              <a:t>  </a:t>
            </a:r>
            <a:r>
              <a:rPr lang="en-US" altLang="zh-CN" sz="4400" dirty="0" err="1" smtClean="0">
                <a:latin typeface="仿宋"/>
                <a:ea typeface="仿宋"/>
              </a:rPr>
              <a:t>uí</a:t>
            </a:r>
            <a:r>
              <a:rPr lang="en-US" altLang="zh-CN" sz="4400" dirty="0" smtClean="0">
                <a:latin typeface="仿宋"/>
                <a:ea typeface="仿宋"/>
              </a:rPr>
              <a:t> </a:t>
            </a:r>
            <a:r>
              <a:rPr lang="en-US" altLang="zh-CN" sz="4400" dirty="0" err="1" smtClean="0">
                <a:latin typeface="仿宋"/>
                <a:ea typeface="仿宋"/>
              </a:rPr>
              <a:t>uí</a:t>
            </a:r>
            <a:r>
              <a:rPr lang="en-US" altLang="zh-CN" sz="4400" dirty="0" smtClean="0">
                <a:latin typeface="仿宋"/>
                <a:ea typeface="仿宋"/>
              </a:rPr>
              <a:t> </a:t>
            </a:r>
            <a:r>
              <a:rPr lang="en-US" altLang="zh-CN" sz="4400" dirty="0" err="1" smtClean="0">
                <a:latin typeface="仿宋"/>
                <a:ea typeface="仿宋"/>
              </a:rPr>
              <a:t>uí</a:t>
            </a:r>
            <a:r>
              <a:rPr lang="en-US" altLang="zh-CN" sz="4400" dirty="0" smtClean="0">
                <a:latin typeface="仿宋"/>
                <a:ea typeface="仿宋"/>
              </a:rPr>
              <a:t> </a:t>
            </a:r>
            <a:r>
              <a:rPr lang="zh-CN" altLang="en-US" sz="4400" dirty="0" smtClean="0">
                <a:latin typeface="仿宋"/>
                <a:ea typeface="仿宋"/>
              </a:rPr>
              <a:t>围围巾</a:t>
            </a:r>
            <a:endParaRPr lang="en-US" altLang="zh-CN" sz="4400" dirty="0" smtClean="0">
              <a:latin typeface="仿宋"/>
              <a:ea typeface="仿宋"/>
            </a:endParaRPr>
          </a:p>
          <a:p>
            <a:pPr marL="0" indent="0">
              <a:buNone/>
            </a:pPr>
            <a:r>
              <a:rPr lang="en-US" altLang="zh-CN" sz="4400" dirty="0" smtClean="0">
                <a:latin typeface="仿宋"/>
                <a:ea typeface="仿宋"/>
              </a:rPr>
              <a:t>  </a:t>
            </a:r>
            <a:r>
              <a:rPr lang="en-US" altLang="zh-CN" sz="4400" dirty="0" err="1" smtClean="0">
                <a:latin typeface="仿宋"/>
                <a:ea typeface="仿宋"/>
              </a:rPr>
              <a:t>uǐ</a:t>
            </a:r>
            <a:r>
              <a:rPr lang="en-US" altLang="zh-CN" sz="4400" dirty="0" smtClean="0">
                <a:latin typeface="仿宋"/>
                <a:ea typeface="仿宋"/>
              </a:rPr>
              <a:t> </a:t>
            </a:r>
            <a:r>
              <a:rPr lang="en-US" altLang="zh-CN" sz="4400" dirty="0" err="1" smtClean="0">
                <a:latin typeface="仿宋"/>
                <a:ea typeface="仿宋"/>
              </a:rPr>
              <a:t>uǐ</a:t>
            </a:r>
            <a:r>
              <a:rPr lang="en-US" altLang="zh-CN" sz="4400" dirty="0" smtClean="0">
                <a:latin typeface="仿宋"/>
                <a:ea typeface="仿宋"/>
              </a:rPr>
              <a:t> </a:t>
            </a:r>
            <a:r>
              <a:rPr lang="en-US" altLang="zh-CN" sz="4400" dirty="0" err="1" smtClean="0">
                <a:latin typeface="仿宋"/>
                <a:ea typeface="仿宋"/>
              </a:rPr>
              <a:t>uǐ</a:t>
            </a:r>
            <a:r>
              <a:rPr lang="en-US" altLang="zh-CN" sz="4400" dirty="0" smtClean="0">
                <a:latin typeface="仿宋"/>
                <a:ea typeface="仿宋"/>
              </a:rPr>
              <a:t> </a:t>
            </a:r>
            <a:r>
              <a:rPr lang="zh-CN" altLang="en-US" sz="4400" dirty="0" smtClean="0">
                <a:latin typeface="仿宋"/>
                <a:ea typeface="仿宋"/>
              </a:rPr>
              <a:t>小尾巴 </a:t>
            </a:r>
            <a:endParaRPr lang="en-US" altLang="zh-CN" sz="4400" dirty="0" smtClean="0">
              <a:latin typeface="仿宋"/>
              <a:ea typeface="仿宋"/>
            </a:endParaRPr>
          </a:p>
          <a:p>
            <a:pPr marL="0" indent="0">
              <a:buNone/>
            </a:pPr>
            <a:r>
              <a:rPr lang="en-US" altLang="zh-CN" sz="4400" dirty="0" smtClean="0">
                <a:latin typeface="仿宋"/>
                <a:ea typeface="仿宋"/>
              </a:rPr>
              <a:t>  </a:t>
            </a:r>
            <a:r>
              <a:rPr lang="en-US" altLang="zh-CN" sz="4400" dirty="0" err="1" smtClean="0">
                <a:latin typeface="仿宋"/>
                <a:ea typeface="仿宋"/>
              </a:rPr>
              <a:t>uì</a:t>
            </a:r>
            <a:r>
              <a:rPr lang="en-US" altLang="zh-CN" sz="4400" dirty="0" smtClean="0">
                <a:latin typeface="仿宋"/>
                <a:ea typeface="仿宋"/>
              </a:rPr>
              <a:t> </a:t>
            </a:r>
            <a:r>
              <a:rPr lang="en-US" altLang="zh-CN" sz="4400" dirty="0" err="1" smtClean="0">
                <a:latin typeface="仿宋"/>
                <a:ea typeface="仿宋"/>
              </a:rPr>
              <a:t>uì</a:t>
            </a:r>
            <a:r>
              <a:rPr lang="en-US" altLang="zh-CN" sz="4400" dirty="0" smtClean="0">
                <a:latin typeface="仿宋"/>
                <a:ea typeface="仿宋"/>
              </a:rPr>
              <a:t> </a:t>
            </a:r>
            <a:r>
              <a:rPr lang="en-US" altLang="zh-CN" sz="4400" dirty="0" err="1" smtClean="0">
                <a:latin typeface="仿宋"/>
                <a:ea typeface="仿宋"/>
              </a:rPr>
              <a:t>uì</a:t>
            </a:r>
            <a:r>
              <a:rPr lang="en-US" altLang="zh-CN" sz="4400" dirty="0" smtClean="0">
                <a:latin typeface="仿宋"/>
                <a:ea typeface="仿宋"/>
              </a:rPr>
              <a:t> </a:t>
            </a:r>
            <a:r>
              <a:rPr lang="zh-CN" altLang="en-US" sz="4400" dirty="0" smtClean="0">
                <a:latin typeface="仿宋"/>
                <a:ea typeface="仿宋"/>
              </a:rPr>
              <a:t>喂小羊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92568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凤舞九天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凤舞九天">
      <a:majorFont>
        <a:latin typeface="Footlight MT Light"/>
        <a:ea typeface=""/>
        <a:cs typeface=""/>
        <a:font script="Jpan" typeface="ＭＳ Ｐゴシック"/>
        <a:font script="Hang" typeface="맑은 고딕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oudy Old Style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凤舞九天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00000"/>
              </a:schemeClr>
            </a:gs>
            <a:gs pos="100000">
              <a:schemeClr val="phClr">
                <a:shade val="15000"/>
                <a:satMod val="300000"/>
              </a:schemeClr>
            </a:gs>
          </a:gsLst>
          <a:path path="circle">
            <a:fillToRect l="10000" t="180000" r="1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tile tx="0" ty="0" sx="50000" sy="5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446</TotalTime>
  <Words>223</Words>
  <Application>Microsoft Office PowerPoint</Application>
  <PresentationFormat>全屏显示(4:3)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凤舞九天</vt:lpstr>
      <vt:lpstr>  ɑi  ei  ui的四个声调的认识</vt:lpstr>
      <vt:lpstr>  四声歌</vt:lpstr>
      <vt:lpstr>复韵母的标调儿歌</vt:lpstr>
      <vt:lpstr>  </vt:lpstr>
      <vt:lpstr>  ei的四个声调 </vt:lpstr>
      <vt:lpstr>   ui的四个声调</vt:lpstr>
      <vt:lpstr>  ɑi的四声调顺口溜</vt:lpstr>
      <vt:lpstr>   ei的四声调顺口溜</vt:lpstr>
      <vt:lpstr>Ui的四声调顺口溜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John</dc:creator>
  <cp:lastModifiedBy>John</cp:lastModifiedBy>
  <cp:revision>34</cp:revision>
  <dcterms:created xsi:type="dcterms:W3CDTF">2018-10-16T15:20:38Z</dcterms:created>
  <dcterms:modified xsi:type="dcterms:W3CDTF">2018-10-23T04:11:23Z</dcterms:modified>
</cp:coreProperties>
</file>