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63" r:id="rId2"/>
    <p:sldId id="266" r:id="rId3"/>
    <p:sldId id="267" r:id="rId4"/>
    <p:sldId id="256" r:id="rId5"/>
    <p:sldId id="264" r:id="rId6"/>
    <p:sldId id="265" r:id="rId7"/>
    <p:sldId id="257" r:id="rId8"/>
    <p:sldId id="259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2B4E7-4D49-4002-BF73-DFED9A120073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E4018-6E6C-4C77-879A-03BB91687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7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772400" cy="1872208"/>
          </a:xfrm>
        </p:spPr>
        <p:txBody>
          <a:bodyPr>
            <a:noAutofit/>
          </a:bodyPr>
          <a:lstStyle/>
          <a:p>
            <a:r>
              <a:rPr lang="en-US" altLang="zh-CN" sz="6600" b="1" dirty="0" smtClean="0"/>
              <a:t>  </a:t>
            </a:r>
            <a:r>
              <a:rPr lang="en-US" altLang="zh-CN" sz="6600" b="1" dirty="0" smtClean="0">
                <a:latin typeface="仿宋"/>
                <a:ea typeface="仿宋"/>
              </a:rPr>
              <a:t>ɑi  ei  ui</a:t>
            </a:r>
            <a:r>
              <a:rPr lang="zh-CN" altLang="en-US" b="1" dirty="0" smtClean="0">
                <a:latin typeface="仿宋"/>
                <a:ea typeface="仿宋"/>
              </a:rPr>
              <a:t>的四个声调的认识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4632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</a:t>
            </a:r>
            <a:r>
              <a:rPr lang="zh-CN" altLang="en-US" dirty="0" smtClean="0"/>
              <a:t>四声歌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 smtClean="0"/>
              <a:t>一声平（ </a:t>
            </a:r>
            <a:r>
              <a:rPr lang="en-US" altLang="zh-CN" sz="3600" dirty="0" smtClean="0"/>
              <a:t>—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r>
              <a:rPr lang="zh-CN" altLang="en-US" dirty="0"/>
              <a:t>二</a:t>
            </a:r>
            <a:r>
              <a:rPr lang="zh-CN" altLang="en-US" dirty="0" smtClean="0"/>
              <a:t>声扬  （ </a:t>
            </a:r>
            <a:r>
              <a:rPr lang="en-US" altLang="zh-CN" dirty="0"/>
              <a:t>/ 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三声转弯（  </a:t>
            </a:r>
            <a:r>
              <a:rPr lang="en-US" altLang="zh-CN" sz="4400" dirty="0" smtClean="0">
                <a:latin typeface="仿宋"/>
                <a:ea typeface="仿宋"/>
              </a:rPr>
              <a:t>v 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sz="3600" dirty="0" smtClean="0"/>
              <a:t>四声降（</a:t>
            </a:r>
            <a:r>
              <a:rPr lang="zh-CN" altLang="en-US" sz="3600" b="1" dirty="0" smtClean="0">
                <a:latin typeface="仿宋"/>
                <a:ea typeface="仿宋"/>
              </a:rPr>
              <a:t>｀</a:t>
            </a:r>
            <a:r>
              <a:rPr lang="zh-CN" altLang="en-US" sz="3600" dirty="0" smtClean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052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复韵母的标调儿歌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28800"/>
            <a:ext cx="9143999" cy="44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    </a:t>
            </a:r>
            <a:r>
              <a:rPr lang="en-US" altLang="zh-CN" sz="3600" dirty="0" smtClean="0">
                <a:latin typeface="仿宋"/>
                <a:ea typeface="仿宋"/>
              </a:rPr>
              <a:t>ɑ o e </a:t>
            </a:r>
            <a:r>
              <a:rPr lang="zh-CN" altLang="en-US" sz="3600" dirty="0" smtClean="0">
                <a:latin typeface="仿宋"/>
                <a:ea typeface="仿宋"/>
              </a:rPr>
              <a:t>，</a:t>
            </a:r>
            <a:r>
              <a:rPr lang="en-US" altLang="zh-CN" sz="3600" dirty="0">
                <a:latin typeface="仿宋"/>
                <a:ea typeface="仿宋"/>
              </a:rPr>
              <a:t>i</a:t>
            </a:r>
            <a:r>
              <a:rPr lang="en-US" altLang="zh-CN" sz="3600" dirty="0" smtClean="0">
                <a:latin typeface="仿宋"/>
                <a:ea typeface="仿宋"/>
              </a:rPr>
              <a:t> u ü</a:t>
            </a:r>
          </a:p>
          <a:p>
            <a:pPr marL="0" indent="0">
              <a:buNone/>
            </a:pPr>
            <a:r>
              <a:rPr lang="en-US" altLang="zh-CN" sz="3600" dirty="0">
                <a:latin typeface="仿宋"/>
                <a:ea typeface="仿宋"/>
              </a:rPr>
              <a:t> </a:t>
            </a:r>
            <a:r>
              <a:rPr lang="zh-CN" altLang="en-US" sz="3600" dirty="0" smtClean="0">
                <a:latin typeface="仿宋"/>
                <a:ea typeface="仿宋"/>
              </a:rPr>
              <a:t>声调按序戴，</a:t>
            </a:r>
            <a:endParaRPr lang="en-US" altLang="zh-CN" sz="36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3600" dirty="0">
                <a:latin typeface="仿宋"/>
                <a:ea typeface="仿宋"/>
              </a:rPr>
              <a:t> </a:t>
            </a:r>
            <a:r>
              <a:rPr lang="zh-CN" altLang="en-US" sz="3600" dirty="0" smtClean="0">
                <a:latin typeface="仿宋"/>
                <a:ea typeface="仿宋"/>
              </a:rPr>
              <a:t>有</a:t>
            </a:r>
            <a:r>
              <a:rPr lang="en-US" altLang="zh-CN" sz="3600" dirty="0" smtClean="0">
                <a:latin typeface="仿宋"/>
                <a:ea typeface="仿宋"/>
              </a:rPr>
              <a:t>ɑ</a:t>
            </a:r>
            <a:r>
              <a:rPr lang="zh-CN" altLang="en-US" sz="3600" dirty="0" smtClean="0">
                <a:latin typeface="仿宋"/>
                <a:ea typeface="仿宋"/>
              </a:rPr>
              <a:t>在，给</a:t>
            </a:r>
            <a:r>
              <a:rPr lang="en-US" altLang="zh-CN" sz="3600" dirty="0" smtClean="0">
                <a:latin typeface="仿宋"/>
                <a:ea typeface="仿宋"/>
              </a:rPr>
              <a:t>ɑ</a:t>
            </a:r>
            <a:r>
              <a:rPr lang="zh-CN" altLang="en-US" sz="3600" dirty="0" smtClean="0">
                <a:latin typeface="仿宋"/>
                <a:ea typeface="仿宋"/>
              </a:rPr>
              <a:t>戴，</a:t>
            </a:r>
            <a:endParaRPr lang="en-US" altLang="zh-CN" sz="36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3600" dirty="0">
                <a:latin typeface="仿宋"/>
                <a:ea typeface="仿宋"/>
              </a:rPr>
              <a:t> </a:t>
            </a:r>
            <a:r>
              <a:rPr lang="en-US" altLang="zh-CN" sz="3600" dirty="0" smtClean="0">
                <a:latin typeface="仿宋"/>
                <a:ea typeface="仿宋"/>
              </a:rPr>
              <a:t>ɑ</a:t>
            </a:r>
            <a:r>
              <a:rPr lang="zh-CN" altLang="en-US" sz="3600" dirty="0" smtClean="0">
                <a:latin typeface="仿宋"/>
                <a:ea typeface="仿宋"/>
              </a:rPr>
              <a:t>不在，给</a:t>
            </a:r>
            <a:r>
              <a:rPr lang="en-US" altLang="zh-CN" sz="3600" dirty="0" smtClean="0">
                <a:latin typeface="仿宋"/>
                <a:ea typeface="仿宋"/>
              </a:rPr>
              <a:t>o</a:t>
            </a:r>
            <a:r>
              <a:rPr lang="zh-CN" altLang="en-US" sz="3600" dirty="0" smtClean="0">
                <a:latin typeface="仿宋"/>
                <a:ea typeface="仿宋"/>
              </a:rPr>
              <a:t>戴，</a:t>
            </a:r>
            <a:endParaRPr lang="en-US" altLang="zh-CN" sz="36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3600" dirty="0">
                <a:latin typeface="仿宋"/>
                <a:ea typeface="仿宋"/>
              </a:rPr>
              <a:t> </a:t>
            </a:r>
            <a:r>
              <a:rPr lang="en-US" altLang="zh-CN" sz="3600" dirty="0" smtClean="0">
                <a:latin typeface="仿宋"/>
                <a:ea typeface="仿宋"/>
              </a:rPr>
              <a:t>ɑ o</a:t>
            </a:r>
            <a:r>
              <a:rPr lang="zh-CN" altLang="en-US" sz="3600" dirty="0" smtClean="0">
                <a:latin typeface="仿宋"/>
                <a:ea typeface="仿宋"/>
              </a:rPr>
              <a:t>都不在，给</a:t>
            </a:r>
            <a:r>
              <a:rPr lang="en-US" altLang="zh-CN" sz="3600" dirty="0" smtClean="0">
                <a:latin typeface="仿宋"/>
                <a:ea typeface="仿宋"/>
              </a:rPr>
              <a:t>e</a:t>
            </a:r>
            <a:r>
              <a:rPr lang="zh-CN" altLang="en-US" sz="3600" dirty="0" smtClean="0">
                <a:latin typeface="仿宋"/>
                <a:ea typeface="仿宋"/>
              </a:rPr>
              <a:t>戴，</a:t>
            </a:r>
            <a:endParaRPr lang="en-US" altLang="zh-CN" sz="36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zh-CN" altLang="en-US" sz="3600" dirty="0" smtClean="0">
                <a:latin typeface="仿宋"/>
                <a:ea typeface="仿宋"/>
              </a:rPr>
              <a:t> 要是</a:t>
            </a:r>
            <a:r>
              <a:rPr lang="en-US" altLang="zh-CN" sz="3600" dirty="0" smtClean="0">
                <a:latin typeface="仿宋"/>
                <a:ea typeface="仿宋"/>
              </a:rPr>
              <a:t>i u</a:t>
            </a:r>
            <a:r>
              <a:rPr lang="zh-CN" altLang="en-US" sz="3600" dirty="0" smtClean="0">
                <a:latin typeface="仿宋"/>
                <a:ea typeface="仿宋"/>
              </a:rPr>
              <a:t>一起来，谁在后面给谁戴，</a:t>
            </a:r>
            <a:endParaRPr lang="en-US" altLang="zh-CN" sz="36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3600" dirty="0">
                <a:latin typeface="仿宋"/>
                <a:ea typeface="仿宋"/>
              </a:rPr>
              <a:t> </a:t>
            </a:r>
            <a:r>
              <a:rPr lang="zh-CN" altLang="en-US" sz="3600" dirty="0" smtClean="0">
                <a:latin typeface="仿宋"/>
                <a:ea typeface="仿宋"/>
              </a:rPr>
              <a:t>小</a:t>
            </a:r>
            <a:r>
              <a:rPr lang="en-US" altLang="zh-CN" sz="3600" dirty="0" smtClean="0">
                <a:latin typeface="仿宋"/>
                <a:ea typeface="仿宋"/>
              </a:rPr>
              <a:t>i</a:t>
            </a:r>
            <a:r>
              <a:rPr lang="zh-CN" altLang="en-US" sz="3600" dirty="0" smtClean="0">
                <a:latin typeface="仿宋"/>
                <a:ea typeface="仿宋"/>
              </a:rPr>
              <a:t>有礼貌，戴调就摘帽。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272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584176"/>
          </a:xfrm>
        </p:spPr>
        <p:txBody>
          <a:bodyPr/>
          <a:lstStyle/>
          <a:p>
            <a:r>
              <a:rPr lang="en-US" altLang="zh-CN" sz="6600" dirty="0" smtClean="0">
                <a:latin typeface="仿宋"/>
                <a:ea typeface="仿宋"/>
              </a:rPr>
              <a:t>  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740352" cy="3096344"/>
          </a:xfrm>
          <a:noFill/>
        </p:spPr>
        <p:txBody>
          <a:bodyPr>
            <a:noAutofit/>
          </a:bodyPr>
          <a:lstStyle/>
          <a:p>
            <a:r>
              <a:rPr lang="en-US" altLang="zh-CN" sz="8000" kern="200" spc="-110" dirty="0" smtClean="0">
                <a:solidFill>
                  <a:schemeClr val="tx1"/>
                </a:solidFill>
                <a:latin typeface="仿宋"/>
                <a:ea typeface="仿宋"/>
              </a:rPr>
              <a:t>āi ái ǎi </a:t>
            </a:r>
            <a:r>
              <a:rPr lang="en-US" altLang="zh-CN" sz="8000" kern="200" spc="-110" dirty="0" err="1" smtClean="0">
                <a:solidFill>
                  <a:schemeClr val="tx1"/>
                </a:solidFill>
                <a:latin typeface="仿宋"/>
                <a:ea typeface="仿宋"/>
              </a:rPr>
              <a:t>ài</a:t>
            </a:r>
            <a:endParaRPr lang="zh-CN" altLang="en-US" sz="8000" kern="200" spc="-11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05810" y="1183899"/>
            <a:ext cx="42006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zh-CN" sz="6600" dirty="0">
                <a:solidFill>
                  <a:srgbClr val="FFFF00"/>
                </a:solidFill>
                <a:latin typeface="仿宋"/>
                <a:ea typeface="仿宋"/>
                <a:cs typeface="+mj-cs"/>
              </a:rPr>
              <a:t>ɑi</a:t>
            </a:r>
            <a:r>
              <a:rPr lang="zh-CN" altLang="en-US" sz="4400" dirty="0">
                <a:solidFill>
                  <a:srgbClr val="FFFF00"/>
                </a:solidFill>
                <a:latin typeface="仿宋"/>
                <a:ea typeface="仿宋"/>
                <a:cs typeface="+mj-cs"/>
              </a:rPr>
              <a:t>的四声调</a:t>
            </a:r>
            <a:endParaRPr lang="zh-CN" altLang="en-US" sz="4400" dirty="0">
              <a:solidFill>
                <a:srgbClr val="FFFF00"/>
              </a:solidFill>
              <a:latin typeface="Franklin Gothic Medium"/>
              <a:ea typeface="微软雅黑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60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6600" dirty="0"/>
              <a:t> </a:t>
            </a:r>
            <a:r>
              <a:rPr lang="en-US" altLang="zh-CN" sz="6600" dirty="0" smtClean="0"/>
              <a:t> ei</a:t>
            </a:r>
            <a:r>
              <a:rPr lang="zh-CN" altLang="en-US" sz="3600" dirty="0" smtClean="0"/>
              <a:t>的四个声调</a:t>
            </a:r>
            <a:r>
              <a:rPr lang="en-US" altLang="zh-CN" sz="3600" dirty="0" smtClean="0"/>
              <a:t>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</a:t>
            </a:r>
            <a:r>
              <a:rPr lang="en-US" altLang="zh-CN" sz="7200" dirty="0" smtClean="0">
                <a:latin typeface="仿宋"/>
                <a:ea typeface="仿宋"/>
              </a:rPr>
              <a:t>ēi éi ěi </a:t>
            </a:r>
            <a:r>
              <a:rPr lang="en-US" altLang="zh-CN" sz="7200" dirty="0" err="1" smtClean="0">
                <a:latin typeface="仿宋"/>
                <a:ea typeface="仿宋"/>
              </a:rPr>
              <a:t>èi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4451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6600" dirty="0" smtClean="0"/>
              <a:t>   ui</a:t>
            </a:r>
            <a:r>
              <a:rPr lang="zh-CN" altLang="en-US" sz="3600" dirty="0" smtClean="0"/>
              <a:t>的四个声调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7200" dirty="0" smtClean="0"/>
              <a:t>   u</a:t>
            </a:r>
            <a:r>
              <a:rPr lang="en-US" altLang="zh-CN" sz="7200" dirty="0" smtClean="0">
                <a:latin typeface="仿宋"/>
                <a:ea typeface="仿宋"/>
              </a:rPr>
              <a:t>ī uí uǐ </a:t>
            </a:r>
            <a:r>
              <a:rPr lang="en-US" altLang="zh-CN" sz="7200" dirty="0" err="1" smtClean="0">
                <a:latin typeface="仿宋"/>
                <a:ea typeface="仿宋"/>
              </a:rPr>
              <a:t>uì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9678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altLang="zh-CN" sz="6600" dirty="0" smtClean="0"/>
              <a:t>  </a:t>
            </a:r>
            <a:r>
              <a:rPr lang="en-US" altLang="zh-CN" sz="6600" dirty="0" smtClean="0">
                <a:latin typeface="仿宋"/>
                <a:ea typeface="仿宋"/>
              </a:rPr>
              <a:t>ɑi</a:t>
            </a:r>
            <a:r>
              <a:rPr lang="zh-CN" altLang="en-US" dirty="0" smtClean="0">
                <a:latin typeface="仿宋"/>
                <a:ea typeface="仿宋"/>
              </a:rPr>
              <a:t>的四声调顺口溜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56792"/>
            <a:ext cx="9324528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6600" dirty="0">
                <a:latin typeface="仿宋"/>
                <a:ea typeface="仿宋"/>
              </a:rPr>
              <a:t> </a:t>
            </a:r>
            <a:r>
              <a:rPr lang="en-US" altLang="zh-CN" sz="6600" dirty="0" smtClean="0">
                <a:latin typeface="仿宋"/>
                <a:ea typeface="仿宋"/>
              </a:rPr>
              <a:t>āi</a:t>
            </a:r>
            <a:r>
              <a:rPr lang="en-US" altLang="zh-CN" sz="6600" dirty="0" smtClean="0"/>
              <a:t>  </a:t>
            </a:r>
            <a:r>
              <a:rPr lang="en-US" altLang="zh-CN" sz="6600" dirty="0" err="1" smtClean="0">
                <a:latin typeface="仿宋"/>
                <a:ea typeface="仿宋"/>
              </a:rPr>
              <a:t>āi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āi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zh-CN" altLang="en-US" sz="6600" dirty="0" smtClean="0">
                <a:latin typeface="仿宋"/>
                <a:ea typeface="仿宋"/>
              </a:rPr>
              <a:t>挨得近</a:t>
            </a:r>
            <a:endParaRPr lang="en-US" altLang="zh-CN" sz="66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ái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ái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ái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zh-CN" altLang="en-US" sz="6600" dirty="0" smtClean="0">
                <a:latin typeface="仿宋"/>
                <a:ea typeface="仿宋"/>
              </a:rPr>
              <a:t>挨饿了</a:t>
            </a:r>
            <a:endParaRPr lang="en-US" altLang="zh-CN" sz="66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ǎi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ǎi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ǎi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zh-CN" altLang="en-US" sz="6600" dirty="0" smtClean="0">
                <a:latin typeface="仿宋"/>
                <a:ea typeface="仿宋"/>
              </a:rPr>
              <a:t>矮个子</a:t>
            </a:r>
            <a:endParaRPr lang="en-US" altLang="zh-CN" sz="66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6600" dirty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ài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ài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en-US" altLang="zh-CN" sz="6600" dirty="0" err="1" smtClean="0">
                <a:latin typeface="仿宋"/>
                <a:ea typeface="仿宋"/>
              </a:rPr>
              <a:t>ài</a:t>
            </a:r>
            <a:r>
              <a:rPr lang="en-US" altLang="zh-CN" sz="6600" dirty="0" smtClean="0">
                <a:latin typeface="仿宋"/>
                <a:ea typeface="仿宋"/>
              </a:rPr>
              <a:t> </a:t>
            </a:r>
            <a:r>
              <a:rPr lang="zh-CN" altLang="en-US" sz="6600" dirty="0" smtClean="0">
                <a:latin typeface="仿宋"/>
                <a:ea typeface="仿宋"/>
              </a:rPr>
              <a:t>爱学习</a:t>
            </a:r>
            <a:r>
              <a:rPr lang="en-US" altLang="zh-CN" sz="6600" dirty="0" smtClean="0">
                <a:latin typeface="仿宋"/>
                <a:ea typeface="仿宋"/>
              </a:rPr>
              <a:t>                                                    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3866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6600" dirty="0"/>
              <a:t> </a:t>
            </a:r>
            <a:r>
              <a:rPr lang="en-US" altLang="zh-CN" sz="6600" dirty="0" smtClean="0"/>
              <a:t>  ei</a:t>
            </a:r>
            <a:r>
              <a:rPr lang="zh-CN" altLang="en-US" sz="3600" dirty="0" smtClean="0"/>
              <a:t>的四声调顺口溜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4800" dirty="0" smtClean="0"/>
              <a:t>   </a:t>
            </a:r>
            <a:r>
              <a:rPr lang="en-US" altLang="zh-CN" sz="4800" dirty="0" err="1" smtClean="0"/>
              <a:t>f</a:t>
            </a:r>
            <a:r>
              <a:rPr lang="en-US" altLang="zh-CN" sz="4800" dirty="0" err="1" smtClean="0">
                <a:latin typeface="仿宋"/>
                <a:ea typeface="仿宋"/>
              </a:rPr>
              <a:t>ēi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fēi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fēi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zh-CN" altLang="en-US" sz="4800" dirty="0" smtClean="0">
                <a:latin typeface="仿宋"/>
                <a:ea typeface="仿宋"/>
              </a:rPr>
              <a:t>小鸟飞</a:t>
            </a:r>
            <a:endParaRPr lang="en-US" altLang="zh-CN" sz="48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4800" dirty="0">
                <a:latin typeface="仿宋"/>
                <a:ea typeface="仿宋"/>
              </a:rPr>
              <a:t> </a:t>
            </a:r>
            <a:r>
              <a:rPr lang="en-US" altLang="zh-CN" sz="4800" dirty="0" err="1" smtClean="0">
                <a:latin typeface="仿宋"/>
                <a:ea typeface="仿宋"/>
              </a:rPr>
              <a:t>féi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féi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féi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zh-CN" altLang="en-US" sz="4800" dirty="0" smtClean="0">
                <a:latin typeface="仿宋"/>
                <a:ea typeface="仿宋"/>
              </a:rPr>
              <a:t>小猪肥</a:t>
            </a:r>
            <a:endParaRPr lang="en-US" altLang="zh-CN" sz="48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4800" dirty="0">
                <a:latin typeface="仿宋"/>
                <a:ea typeface="仿宋"/>
              </a:rPr>
              <a:t> </a:t>
            </a:r>
            <a:r>
              <a:rPr lang="en-US" altLang="zh-CN" sz="4800" dirty="0" err="1" smtClean="0">
                <a:latin typeface="仿宋"/>
                <a:ea typeface="仿宋"/>
              </a:rPr>
              <a:t>měi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měi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měi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zh-CN" altLang="en-US" sz="4800" dirty="0" smtClean="0">
                <a:latin typeface="仿宋"/>
                <a:ea typeface="仿宋"/>
              </a:rPr>
              <a:t>家乡美</a:t>
            </a:r>
            <a:endParaRPr lang="en-US" altLang="zh-CN" sz="4800" dirty="0" smtClean="0">
              <a:latin typeface="仿宋"/>
              <a:ea typeface="仿宋"/>
            </a:endParaRPr>
          </a:p>
          <a:p>
            <a:pPr marL="0" indent="0" algn="just">
              <a:buNone/>
            </a:pPr>
            <a:r>
              <a:rPr lang="en-US" altLang="zh-CN" sz="4800" dirty="0">
                <a:latin typeface="仿宋"/>
                <a:ea typeface="仿宋"/>
              </a:rPr>
              <a:t> </a:t>
            </a:r>
            <a:r>
              <a:rPr lang="en-US" altLang="zh-CN" sz="4800" dirty="0" err="1" smtClean="0">
                <a:latin typeface="仿宋"/>
                <a:ea typeface="仿宋"/>
              </a:rPr>
              <a:t>mèi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mèi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en-US" altLang="zh-CN" sz="4800" dirty="0" err="1" smtClean="0">
                <a:latin typeface="仿宋"/>
                <a:ea typeface="仿宋"/>
              </a:rPr>
              <a:t>mèi</a:t>
            </a:r>
            <a:r>
              <a:rPr lang="en-US" altLang="zh-CN" sz="4800" dirty="0" smtClean="0">
                <a:latin typeface="仿宋"/>
                <a:ea typeface="仿宋"/>
              </a:rPr>
              <a:t>  </a:t>
            </a:r>
            <a:r>
              <a:rPr lang="zh-CN" altLang="en-US" sz="4800" dirty="0" smtClean="0">
                <a:latin typeface="仿宋"/>
                <a:ea typeface="仿宋"/>
              </a:rPr>
              <a:t>小妹妹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036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6600" dirty="0" smtClean="0"/>
              <a:t>U</a:t>
            </a:r>
            <a:r>
              <a:rPr lang="en-US" altLang="zh-CN" sz="6600" dirty="0" smtClean="0">
                <a:latin typeface="仿宋"/>
                <a:ea typeface="仿宋"/>
              </a:rPr>
              <a:t>i</a:t>
            </a:r>
            <a:r>
              <a:rPr lang="zh-CN" altLang="en-US" dirty="0" smtClean="0">
                <a:latin typeface="仿宋"/>
                <a:ea typeface="仿宋"/>
              </a:rPr>
              <a:t>的四声调顺口溜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 smtClean="0"/>
              <a:t>    </a:t>
            </a:r>
            <a:r>
              <a:rPr lang="en-US" altLang="zh-CN" sz="4400" dirty="0" err="1" smtClean="0"/>
              <a:t>u</a:t>
            </a:r>
            <a:r>
              <a:rPr lang="en-US" altLang="zh-CN" sz="4400" dirty="0" err="1" smtClean="0">
                <a:latin typeface="仿宋"/>
                <a:ea typeface="仿宋"/>
              </a:rPr>
              <a:t>ī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uī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uī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zh-CN" altLang="en-US" sz="4400" dirty="0" smtClean="0">
                <a:latin typeface="仿宋"/>
                <a:ea typeface="仿宋"/>
              </a:rPr>
              <a:t>微微笑</a:t>
            </a:r>
            <a:endParaRPr lang="en-US" altLang="zh-CN" sz="44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4400" dirty="0" smtClean="0">
                <a:latin typeface="仿宋"/>
                <a:ea typeface="仿宋"/>
              </a:rPr>
              <a:t>  </a:t>
            </a:r>
            <a:r>
              <a:rPr lang="en-US" altLang="zh-CN" sz="4400" dirty="0" err="1" smtClean="0">
                <a:latin typeface="仿宋"/>
                <a:ea typeface="仿宋"/>
              </a:rPr>
              <a:t>uí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uí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uí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zh-CN" altLang="en-US" sz="4400" dirty="0" smtClean="0">
                <a:latin typeface="仿宋"/>
                <a:ea typeface="仿宋"/>
              </a:rPr>
              <a:t>围围巾</a:t>
            </a:r>
            <a:endParaRPr lang="en-US" altLang="zh-CN" sz="44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4400" dirty="0" smtClean="0">
                <a:latin typeface="仿宋"/>
                <a:ea typeface="仿宋"/>
              </a:rPr>
              <a:t>  </a:t>
            </a:r>
            <a:r>
              <a:rPr lang="en-US" altLang="zh-CN" sz="4400" dirty="0" err="1" smtClean="0">
                <a:latin typeface="仿宋"/>
                <a:ea typeface="仿宋"/>
              </a:rPr>
              <a:t>uǐ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uǐ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uǐ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zh-CN" altLang="en-US" sz="4400" dirty="0" smtClean="0">
                <a:latin typeface="仿宋"/>
                <a:ea typeface="仿宋"/>
              </a:rPr>
              <a:t>小尾巴 </a:t>
            </a:r>
            <a:endParaRPr lang="en-US" altLang="zh-CN" sz="4400" dirty="0" smtClean="0">
              <a:latin typeface="仿宋"/>
              <a:ea typeface="仿宋"/>
            </a:endParaRPr>
          </a:p>
          <a:p>
            <a:pPr marL="0" indent="0">
              <a:buNone/>
            </a:pPr>
            <a:r>
              <a:rPr lang="en-US" altLang="zh-CN" sz="4400" dirty="0" smtClean="0">
                <a:latin typeface="仿宋"/>
                <a:ea typeface="仿宋"/>
              </a:rPr>
              <a:t>  </a:t>
            </a:r>
            <a:r>
              <a:rPr lang="en-US" altLang="zh-CN" sz="4400" dirty="0" err="1" smtClean="0">
                <a:latin typeface="仿宋"/>
                <a:ea typeface="仿宋"/>
              </a:rPr>
              <a:t>uì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uì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en-US" altLang="zh-CN" sz="4400" dirty="0" err="1" smtClean="0">
                <a:latin typeface="仿宋"/>
                <a:ea typeface="仿宋"/>
              </a:rPr>
              <a:t>uì</a:t>
            </a:r>
            <a:r>
              <a:rPr lang="en-US" altLang="zh-CN" sz="4400" dirty="0" smtClean="0">
                <a:latin typeface="仿宋"/>
                <a:ea typeface="仿宋"/>
              </a:rPr>
              <a:t> </a:t>
            </a:r>
            <a:r>
              <a:rPr lang="zh-CN" altLang="en-US" sz="4400" dirty="0" smtClean="0">
                <a:latin typeface="仿宋"/>
                <a:ea typeface="仿宋"/>
              </a:rPr>
              <a:t>喂小羊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256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446</TotalTime>
  <Words>223</Words>
  <Application>Microsoft Office PowerPoint</Application>
  <PresentationFormat>全屏显示(4:3)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凤舞九天</vt:lpstr>
      <vt:lpstr>  ɑi  ei  ui的四个声调的认识</vt:lpstr>
      <vt:lpstr>  四声歌</vt:lpstr>
      <vt:lpstr>复韵母的标调儿歌</vt:lpstr>
      <vt:lpstr>  </vt:lpstr>
      <vt:lpstr>  ei的四个声调 </vt:lpstr>
      <vt:lpstr>   ui的四个声调</vt:lpstr>
      <vt:lpstr>  ɑi的四声调顺口溜</vt:lpstr>
      <vt:lpstr>   ei的四声调顺口溜</vt:lpstr>
      <vt:lpstr>Ui的四声调顺口溜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John</dc:creator>
  <cp:lastModifiedBy>John</cp:lastModifiedBy>
  <cp:revision>34</cp:revision>
  <dcterms:created xsi:type="dcterms:W3CDTF">2018-10-16T15:20:38Z</dcterms:created>
  <dcterms:modified xsi:type="dcterms:W3CDTF">2018-10-23T04:11:23Z</dcterms:modified>
</cp:coreProperties>
</file>